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48" r:id="rId2"/>
    <p:sldMasterId id="2147483660" r:id="rId3"/>
  </p:sldMasterIdLst>
  <p:notesMasterIdLst>
    <p:notesMasterId r:id="rId13"/>
  </p:notesMasterIdLst>
  <p:handoutMasterIdLst>
    <p:handoutMasterId r:id="rId14"/>
  </p:handoutMasterIdLst>
  <p:sldIdLst>
    <p:sldId id="284" r:id="rId4"/>
    <p:sldId id="292" r:id="rId5"/>
    <p:sldId id="306" r:id="rId6"/>
    <p:sldId id="307" r:id="rId7"/>
    <p:sldId id="315" r:id="rId8"/>
    <p:sldId id="313" r:id="rId9"/>
    <p:sldId id="311" r:id="rId10"/>
    <p:sldId id="314" r:id="rId11"/>
    <p:sldId id="30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C8C8C"/>
    <a:srgbClr val="A6A6A6"/>
    <a:srgbClr val="BFBFBF"/>
    <a:srgbClr val="E32329"/>
    <a:srgbClr val="BE181C"/>
    <a:srgbClr val="C4C5CA"/>
    <a:srgbClr val="E63B40"/>
    <a:srgbClr val="E7474B"/>
    <a:srgbClr val="D9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114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59C3BF-CDBA-4CB9-ACED-F59FF3470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FC3D2C-0056-4F89-BE65-1B22FF787B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43D6E-56B9-4EAA-8A2C-7A4C1B423C28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766025-FA82-46FC-9EB0-EAED48E4FB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9EAE55-989F-4045-A899-700595B68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09CC4-838B-4A58-8683-81EC66711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02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48133-4C8F-4DA2-942F-BB5A28B2191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A8996-DFA8-47BB-BF3A-79D2D421B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20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86AC5-3E34-4924-8012-9D590ABB0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23EA7C-3400-40BC-A5EF-40BB705C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3B720-46A4-498E-B35E-55C57820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7FAF7-64A3-4F41-B35D-6645A70A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99C2C-668F-48E9-A7F3-51FB8038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BF445-8B98-46B7-9F89-960088C5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E2EFDD-AC29-4497-B44D-4A27272E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E97B4-A762-441E-A0C2-9B27AA34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B9D14-8FD4-41CB-9417-FD3552B8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1844D-E461-4F9E-AABB-075B551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05CF79-811A-4424-9C7B-76E05AAA8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95E4CC-E76D-4197-9ABE-BCC195BD4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7BC5A-82F1-4390-BFA0-15E5D4B5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5336C-129C-491F-ABA4-DD3978E0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7E5F6-5542-4F93-BCA3-0FEBC76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59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E6487-3A42-4A6D-AC93-3C7EBBD7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1D6B4-61AF-4AC0-99A0-61F21B6B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D2A7-5EB3-48A5-ADD9-DCC01ECE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29132C-AF5D-47D0-8014-1E978CBF36EE}" type="datetime1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B8BC2-3373-4F0A-AED7-32DF253C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66699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291D2-DF67-43F0-BEF2-16368492F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42F79-A503-42FD-BF8C-BFFC53152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8AFFB-E7F4-4ABA-A419-40DA75DD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757D6-B83B-4722-A63C-AD9AA689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30002-E593-4B5B-971B-4F3362B4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2C104-FF02-4B26-91C4-A9450C43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679D35-1B4D-4C4B-AA1D-4F905C89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C8068-0A77-4080-BF32-6B7B9104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52B8C-BFDA-42B3-9709-0C39C2C2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FD411-529C-4E6C-8BA2-B50AEF18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CD60A-79E6-4A97-AFA2-F02D3974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09030-8827-4B63-B587-5E9ACE2A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6542C-B05E-45BC-A248-E2CF54F5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9FDF6-9266-46E5-A66F-5EE7E811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88DBC-A57E-46AC-B724-1B186DB0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9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356C5-2C05-48B2-836E-EE2B55F4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EBFF7-E731-4C09-8272-923864F7E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D9BB5-326A-4030-B955-290D49E82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C7097-5776-4944-BF15-A58F71AE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1D54A6-DE42-492B-88F5-1B867FD8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1740CE-8C9A-491E-92C4-57318908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AB315-8A54-4F92-B684-5025E533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1988F7-9C66-453C-8D25-B70BBFFB7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13AC31-8E83-4663-A4BB-C78878B9E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D494B9-C956-4EA9-BEAA-2F22216F5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62FE54-AC89-4D0A-A882-A5D7F59A6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90FADD-E45F-4007-BA3F-5CBAB593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4F0A2E-5C80-4E81-9363-F3566C2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172F99-D925-440F-9BBB-935FE3D8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9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97FAB-891F-482C-B9B9-CCAEEB181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7E94BE-9017-4E7D-AD96-5769F97C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D43190-5898-411A-AEE5-50943F1A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DAD17D-990D-4D17-A734-F696D944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7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AF220-807C-458E-9A56-7BD19BE1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A4D0D-7AD3-4C9D-8709-7F170E4B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300BE-3820-4259-B208-7C6B4782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A86AC-5CF3-4FCE-8C1A-B8A172B8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27C66-5692-428D-81BC-DA2AE952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BFF8A0-AA07-449A-9940-C6FCD255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1C3479-4984-4020-8538-E40B971F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1F07F-8FDA-4ACB-8404-02A39E14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8A079-FA45-4B55-9E59-12D599A0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C42BC-4980-4448-984B-D2CED392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1CE50F-5633-4458-BAD2-DA663610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648A4-7856-4522-9986-40B297AA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26B750-DE5C-428D-A1EF-B52406F73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99122-C445-4743-BAC7-525B6CE9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23DAC-DD6D-4B63-A6A4-FE7306A6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5640F5-7FE5-452B-B0FC-2538B1B16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C6487-773D-46E4-BAF4-C1D12737B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F9D2CE-152C-4FDF-8180-AF6BB0A8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ECCFA-76CD-4A78-ADB9-B96C13A3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66999-8553-4942-ADEA-679C4F10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1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B7548-CB38-433F-8BB5-46780CBC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8DB3F1-A815-4A1A-A9D0-62F2BF3D5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06EE4-6F28-4DAB-B498-A200FD3B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32DC9-3623-4F9E-86A3-FFA5C6CF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54612-1C44-4A00-8ACB-EAD0A228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2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A78DE2-1DF4-4BB6-B6EA-7D26CBCA2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86AEE-66BE-470C-8C19-8E3596D1D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14895-9B29-4F49-BF0E-5C782668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9A5E61-1FD4-43E8-8E18-9065CD9F6DFD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77ABE-211A-4B9A-BDE2-B7540BCE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9291A-C61E-45F7-BDAD-1B85C714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290D5-4836-494B-820B-91F93E242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C471B-6C04-45EA-85CD-DC2D2BFB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7D899B-85FF-49A6-8CE1-8303A8C48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D6204-64FB-4583-A70A-4A31F4EA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21CDC-1C39-4923-9271-2E35A0BA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F0FD0-460D-4AE8-82D3-9B401765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3D1CB-89C8-4064-8F15-6C201C9D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B3D68-2549-48ED-9592-6EA29CFAB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56DA27-F0F7-44C6-AAAE-54E25C352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BD5FFC-9373-428B-B6F0-801CB3A4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2D4673-CD5D-4D76-BE4E-BEF981B7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45296-B136-474B-80D6-E74240E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5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E246E-7BF1-486A-ADB6-8CA3B4A3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F5A080-10C2-467C-A66C-45457064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690D4-744B-47F6-80EF-2AA4BE28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D4B493-E700-4467-9A00-2CAC9C1F6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8FB69E-21E6-43D1-907D-FD143C69D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A34996-1637-4B69-9AE3-617F920D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61FBF3-1C2E-4F03-A540-9D2F8BF9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18B9C-5FEA-43D2-8713-EAD92449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4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7161-1900-49A2-92C5-D95A486B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D4EDC7-E142-42F2-956D-73B86AFF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941C02-D2B7-49FB-8642-77969EE1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EF073-CA8F-4CD2-BB7E-511B1D68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9B07D8-C735-4609-9385-110D5D3D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96232-EC06-43BD-98DD-DB6F353FB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947C9-1E23-4CD1-BBA7-3CD4341C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9FCB5-5726-43A0-A832-2D41C043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9E224-9112-49D3-93D2-75B524B7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051703-229D-4482-A046-382CE2031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7F1773-0BE1-4DBB-A025-6535F8EB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EDD4B-D3B0-4C60-A3B1-F3048AD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CC36A-DB04-4577-96D7-B451B9AB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B8A3D-729D-47F7-997E-D1F5210E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4FA889-A634-4E0B-A0DE-761709B37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7A152-C172-40F0-B04A-D4528F1FA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5BCBA5-0B1B-46A7-8A09-1724EBD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B79FF2-8A23-4623-A823-6FF76CEBED82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11AFD-B9D4-440B-ABEB-858474AF3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CA8BA-935E-49E0-995C-630244D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3EE16-45C5-4E36-A305-28A5E58B8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19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45ABDC0-6D3F-4BE9-A013-212B8948804A}"/>
              </a:ext>
            </a:extLst>
          </p:cNvPr>
          <p:cNvSpPr/>
          <p:nvPr userDrawn="1"/>
        </p:nvSpPr>
        <p:spPr>
          <a:xfrm>
            <a:off x="0" y="0"/>
            <a:ext cx="12192000" cy="529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37C45E-6226-4FE3-907B-C5246E26C643}"/>
              </a:ext>
            </a:extLst>
          </p:cNvPr>
          <p:cNvCxnSpPr/>
          <p:nvPr userDrawn="1"/>
        </p:nvCxnSpPr>
        <p:spPr>
          <a:xfrm>
            <a:off x="0" y="568960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EB9FE8-D323-42A0-BCB3-D6992D856F55}"/>
              </a:ext>
            </a:extLst>
          </p:cNvPr>
          <p:cNvGrpSpPr/>
          <p:nvPr userDrawn="1"/>
        </p:nvGrpSpPr>
        <p:grpSpPr>
          <a:xfrm>
            <a:off x="107968" y="68910"/>
            <a:ext cx="3015150" cy="346932"/>
            <a:chOff x="-3015150" y="7265214"/>
            <a:chExt cx="8347076" cy="9604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D5503B1-FA2E-4DFB-A9AE-BACAFF2F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251" y="7846239"/>
              <a:ext cx="193675" cy="311150"/>
            </a:xfrm>
            <a:custGeom>
              <a:avLst/>
              <a:gdLst>
                <a:gd name="T0" fmla="*/ 68 w 122"/>
                <a:gd name="T1" fmla="*/ 114 h 196"/>
                <a:gd name="T2" fmla="*/ 68 w 122"/>
                <a:gd name="T3" fmla="*/ 196 h 196"/>
                <a:gd name="T4" fmla="*/ 55 w 122"/>
                <a:gd name="T5" fmla="*/ 196 h 196"/>
                <a:gd name="T6" fmla="*/ 55 w 122"/>
                <a:gd name="T7" fmla="*/ 114 h 196"/>
                <a:gd name="T8" fmla="*/ 0 w 122"/>
                <a:gd name="T9" fmla="*/ 0 h 196"/>
                <a:gd name="T10" fmla="*/ 15 w 122"/>
                <a:gd name="T11" fmla="*/ 0 h 196"/>
                <a:gd name="T12" fmla="*/ 62 w 122"/>
                <a:gd name="T13" fmla="*/ 99 h 196"/>
                <a:gd name="T14" fmla="*/ 107 w 122"/>
                <a:gd name="T15" fmla="*/ 0 h 196"/>
                <a:gd name="T16" fmla="*/ 122 w 122"/>
                <a:gd name="T17" fmla="*/ 0 h 196"/>
                <a:gd name="T18" fmla="*/ 68 w 122"/>
                <a:gd name="T19" fmla="*/ 114 h 196"/>
                <a:gd name="T20" fmla="*/ 68 w 122"/>
                <a:gd name="T2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96">
                  <a:moveTo>
                    <a:pt x="68" y="114"/>
                  </a:moveTo>
                  <a:lnTo>
                    <a:pt x="68" y="196"/>
                  </a:lnTo>
                  <a:lnTo>
                    <a:pt x="55" y="196"/>
                  </a:lnTo>
                  <a:lnTo>
                    <a:pt x="55" y="1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62" y="99"/>
                  </a:lnTo>
                  <a:lnTo>
                    <a:pt x="107" y="0"/>
                  </a:lnTo>
                  <a:lnTo>
                    <a:pt x="122" y="0"/>
                  </a:lnTo>
                  <a:lnTo>
                    <a:pt x="68" y="114"/>
                  </a:lnTo>
                  <a:lnTo>
                    <a:pt x="68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28E1F4B0-C06D-483F-92AD-21041C0B2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276" y="7844652"/>
              <a:ext cx="23813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B32887E-6633-4C12-AF48-BB10E7761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176" y="7846239"/>
              <a:ext cx="195263" cy="311150"/>
            </a:xfrm>
            <a:custGeom>
              <a:avLst/>
              <a:gdLst>
                <a:gd name="T0" fmla="*/ 68 w 123"/>
                <a:gd name="T1" fmla="*/ 13 h 196"/>
                <a:gd name="T2" fmla="*/ 68 w 123"/>
                <a:gd name="T3" fmla="*/ 196 h 196"/>
                <a:gd name="T4" fmla="*/ 54 w 123"/>
                <a:gd name="T5" fmla="*/ 196 h 196"/>
                <a:gd name="T6" fmla="*/ 54 w 123"/>
                <a:gd name="T7" fmla="*/ 13 h 196"/>
                <a:gd name="T8" fmla="*/ 0 w 123"/>
                <a:gd name="T9" fmla="*/ 13 h 196"/>
                <a:gd name="T10" fmla="*/ 0 w 123"/>
                <a:gd name="T11" fmla="*/ 0 h 196"/>
                <a:gd name="T12" fmla="*/ 123 w 123"/>
                <a:gd name="T13" fmla="*/ 0 h 196"/>
                <a:gd name="T14" fmla="*/ 123 w 123"/>
                <a:gd name="T15" fmla="*/ 13 h 196"/>
                <a:gd name="T16" fmla="*/ 68 w 123"/>
                <a:gd name="T17" fmla="*/ 13 h 196"/>
                <a:gd name="T18" fmla="*/ 68 w 123"/>
                <a:gd name="T19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96">
                  <a:moveTo>
                    <a:pt x="68" y="13"/>
                  </a:moveTo>
                  <a:lnTo>
                    <a:pt x="68" y="196"/>
                  </a:lnTo>
                  <a:lnTo>
                    <a:pt x="54" y="196"/>
                  </a:lnTo>
                  <a:lnTo>
                    <a:pt x="5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13"/>
                  </a:lnTo>
                  <a:lnTo>
                    <a:pt x="68" y="13"/>
                  </a:lnTo>
                  <a:lnTo>
                    <a:pt x="68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6399072-DA51-4FEA-8F36-C02CF6298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01" y="7374752"/>
              <a:ext cx="247650" cy="328613"/>
            </a:xfrm>
            <a:custGeom>
              <a:avLst/>
              <a:gdLst>
                <a:gd name="T0" fmla="*/ 113 w 156"/>
                <a:gd name="T1" fmla="*/ 207 h 207"/>
                <a:gd name="T2" fmla="*/ 63 w 156"/>
                <a:gd name="T3" fmla="*/ 113 h 207"/>
                <a:gd name="T4" fmla="*/ 38 w 156"/>
                <a:gd name="T5" fmla="*/ 145 h 207"/>
                <a:gd name="T6" fmla="*/ 38 w 156"/>
                <a:gd name="T7" fmla="*/ 207 h 207"/>
                <a:gd name="T8" fmla="*/ 0 w 156"/>
                <a:gd name="T9" fmla="*/ 207 h 207"/>
                <a:gd name="T10" fmla="*/ 0 w 156"/>
                <a:gd name="T11" fmla="*/ 0 h 207"/>
                <a:gd name="T12" fmla="*/ 38 w 156"/>
                <a:gd name="T13" fmla="*/ 0 h 207"/>
                <a:gd name="T14" fmla="*/ 38 w 156"/>
                <a:gd name="T15" fmla="*/ 90 h 207"/>
                <a:gd name="T16" fmla="*/ 106 w 156"/>
                <a:gd name="T17" fmla="*/ 0 h 207"/>
                <a:gd name="T18" fmla="*/ 152 w 156"/>
                <a:gd name="T19" fmla="*/ 0 h 207"/>
                <a:gd name="T20" fmla="*/ 88 w 156"/>
                <a:gd name="T21" fmla="*/ 82 h 207"/>
                <a:gd name="T22" fmla="*/ 156 w 156"/>
                <a:gd name="T23" fmla="*/ 207 h 207"/>
                <a:gd name="T24" fmla="*/ 113 w 156"/>
                <a:gd name="T25" fmla="*/ 207 h 207"/>
                <a:gd name="T26" fmla="*/ 113 w 156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207">
                  <a:moveTo>
                    <a:pt x="113" y="207"/>
                  </a:moveTo>
                  <a:lnTo>
                    <a:pt x="63" y="113"/>
                  </a:lnTo>
                  <a:lnTo>
                    <a:pt x="38" y="145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90"/>
                  </a:lnTo>
                  <a:lnTo>
                    <a:pt x="106" y="0"/>
                  </a:lnTo>
                  <a:lnTo>
                    <a:pt x="152" y="0"/>
                  </a:lnTo>
                  <a:lnTo>
                    <a:pt x="88" y="82"/>
                  </a:lnTo>
                  <a:lnTo>
                    <a:pt x="156" y="207"/>
                  </a:lnTo>
                  <a:lnTo>
                    <a:pt x="113" y="207"/>
                  </a:lnTo>
                  <a:lnTo>
                    <a:pt x="113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0EFE66-151A-4F83-A0B8-8A9A6CE64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051" y="7374752"/>
              <a:ext cx="244475" cy="328613"/>
            </a:xfrm>
            <a:custGeom>
              <a:avLst/>
              <a:gdLst>
                <a:gd name="T0" fmla="*/ 96 w 154"/>
                <a:gd name="T1" fmla="*/ 122 h 207"/>
                <a:gd name="T2" fmla="*/ 96 w 154"/>
                <a:gd name="T3" fmla="*/ 207 h 207"/>
                <a:gd name="T4" fmla="*/ 58 w 154"/>
                <a:gd name="T5" fmla="*/ 207 h 207"/>
                <a:gd name="T6" fmla="*/ 58 w 154"/>
                <a:gd name="T7" fmla="*/ 122 h 207"/>
                <a:gd name="T8" fmla="*/ 0 w 154"/>
                <a:gd name="T9" fmla="*/ 0 h 207"/>
                <a:gd name="T10" fmla="*/ 42 w 154"/>
                <a:gd name="T11" fmla="*/ 0 h 207"/>
                <a:gd name="T12" fmla="*/ 77 w 154"/>
                <a:gd name="T13" fmla="*/ 83 h 207"/>
                <a:gd name="T14" fmla="*/ 113 w 154"/>
                <a:gd name="T15" fmla="*/ 0 h 207"/>
                <a:gd name="T16" fmla="*/ 154 w 154"/>
                <a:gd name="T17" fmla="*/ 0 h 207"/>
                <a:gd name="T18" fmla="*/ 96 w 154"/>
                <a:gd name="T19" fmla="*/ 122 h 207"/>
                <a:gd name="T20" fmla="*/ 96 w 154"/>
                <a:gd name="T21" fmla="*/ 1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7">
                  <a:moveTo>
                    <a:pt x="96" y="122"/>
                  </a:moveTo>
                  <a:lnTo>
                    <a:pt x="96" y="207"/>
                  </a:lnTo>
                  <a:lnTo>
                    <a:pt x="58" y="207"/>
                  </a:lnTo>
                  <a:lnTo>
                    <a:pt x="58" y="12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77" y="83"/>
                  </a:lnTo>
                  <a:lnTo>
                    <a:pt x="113" y="0"/>
                  </a:lnTo>
                  <a:lnTo>
                    <a:pt x="154" y="0"/>
                  </a:lnTo>
                  <a:lnTo>
                    <a:pt x="96" y="122"/>
                  </a:lnTo>
                  <a:lnTo>
                    <a:pt x="96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8E31D7B-DBE2-448A-8DBE-91B12EDB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801" y="7374752"/>
              <a:ext cx="225425" cy="330200"/>
            </a:xfrm>
            <a:custGeom>
              <a:avLst/>
              <a:gdLst>
                <a:gd name="T0" fmla="*/ 161 w 321"/>
                <a:gd name="T1" fmla="*/ 470 h 470"/>
                <a:gd name="T2" fmla="*/ 0 w 321"/>
                <a:gd name="T3" fmla="*/ 307 h 470"/>
                <a:gd name="T4" fmla="*/ 0 w 321"/>
                <a:gd name="T5" fmla="*/ 0 h 470"/>
                <a:gd name="T6" fmla="*/ 84 w 321"/>
                <a:gd name="T7" fmla="*/ 0 h 470"/>
                <a:gd name="T8" fmla="*/ 84 w 321"/>
                <a:gd name="T9" fmla="*/ 304 h 470"/>
                <a:gd name="T10" fmla="*/ 161 w 321"/>
                <a:gd name="T11" fmla="*/ 390 h 470"/>
                <a:gd name="T12" fmla="*/ 235 w 321"/>
                <a:gd name="T13" fmla="*/ 304 h 470"/>
                <a:gd name="T14" fmla="*/ 235 w 321"/>
                <a:gd name="T15" fmla="*/ 0 h 470"/>
                <a:gd name="T16" fmla="*/ 321 w 321"/>
                <a:gd name="T17" fmla="*/ 0 h 470"/>
                <a:gd name="T18" fmla="*/ 321 w 321"/>
                <a:gd name="T19" fmla="*/ 307 h 470"/>
                <a:gd name="T20" fmla="*/ 161 w 321"/>
                <a:gd name="T21" fmla="*/ 470 h 470"/>
                <a:gd name="T22" fmla="*/ 161 w 321"/>
                <a:gd name="T23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470">
                  <a:moveTo>
                    <a:pt x="161" y="470"/>
                  </a:moveTo>
                  <a:cubicBezTo>
                    <a:pt x="72" y="470"/>
                    <a:pt x="0" y="407"/>
                    <a:pt x="0" y="307"/>
                  </a:cubicBezTo>
                  <a:lnTo>
                    <a:pt x="0" y="0"/>
                  </a:lnTo>
                  <a:lnTo>
                    <a:pt x="84" y="0"/>
                  </a:lnTo>
                  <a:lnTo>
                    <a:pt x="84" y="304"/>
                  </a:lnTo>
                  <a:cubicBezTo>
                    <a:pt x="84" y="358"/>
                    <a:pt x="115" y="390"/>
                    <a:pt x="161" y="390"/>
                  </a:cubicBezTo>
                  <a:cubicBezTo>
                    <a:pt x="207" y="390"/>
                    <a:pt x="235" y="358"/>
                    <a:pt x="235" y="304"/>
                  </a:cubicBezTo>
                  <a:lnTo>
                    <a:pt x="235" y="0"/>
                  </a:lnTo>
                  <a:lnTo>
                    <a:pt x="321" y="0"/>
                  </a:lnTo>
                  <a:lnTo>
                    <a:pt x="321" y="307"/>
                  </a:lnTo>
                  <a:cubicBezTo>
                    <a:pt x="321" y="407"/>
                    <a:pt x="250" y="470"/>
                    <a:pt x="161" y="470"/>
                  </a:cubicBezTo>
                  <a:lnTo>
                    <a:pt x="161" y="4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E2FBC56-DF33-4496-9C0F-454A61675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426" y="7374752"/>
              <a:ext cx="234950" cy="328613"/>
            </a:xfrm>
            <a:custGeom>
              <a:avLst/>
              <a:gdLst>
                <a:gd name="T0" fmla="*/ 114 w 148"/>
                <a:gd name="T1" fmla="*/ 207 h 207"/>
                <a:gd name="T2" fmla="*/ 38 w 148"/>
                <a:gd name="T3" fmla="*/ 80 h 207"/>
                <a:gd name="T4" fmla="*/ 38 w 148"/>
                <a:gd name="T5" fmla="*/ 207 h 207"/>
                <a:gd name="T6" fmla="*/ 0 w 148"/>
                <a:gd name="T7" fmla="*/ 207 h 207"/>
                <a:gd name="T8" fmla="*/ 0 w 148"/>
                <a:gd name="T9" fmla="*/ 0 h 207"/>
                <a:gd name="T10" fmla="*/ 34 w 148"/>
                <a:gd name="T11" fmla="*/ 0 h 207"/>
                <a:gd name="T12" fmla="*/ 110 w 148"/>
                <a:gd name="T13" fmla="*/ 127 h 207"/>
                <a:gd name="T14" fmla="*/ 110 w 148"/>
                <a:gd name="T15" fmla="*/ 0 h 207"/>
                <a:gd name="T16" fmla="*/ 148 w 148"/>
                <a:gd name="T17" fmla="*/ 0 h 207"/>
                <a:gd name="T18" fmla="*/ 148 w 148"/>
                <a:gd name="T19" fmla="*/ 207 h 207"/>
                <a:gd name="T20" fmla="*/ 114 w 148"/>
                <a:gd name="T21" fmla="*/ 207 h 207"/>
                <a:gd name="T22" fmla="*/ 114 w 148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07">
                  <a:moveTo>
                    <a:pt x="114" y="207"/>
                  </a:moveTo>
                  <a:lnTo>
                    <a:pt x="38" y="80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0" y="127"/>
                  </a:lnTo>
                  <a:lnTo>
                    <a:pt x="110" y="0"/>
                  </a:lnTo>
                  <a:lnTo>
                    <a:pt x="148" y="0"/>
                  </a:lnTo>
                  <a:lnTo>
                    <a:pt x="148" y="207"/>
                  </a:lnTo>
                  <a:lnTo>
                    <a:pt x="114" y="207"/>
                  </a:lnTo>
                  <a:lnTo>
                    <a:pt x="114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631F8DF-4A55-4CA4-9E7C-47D4C1777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639" y="7369989"/>
              <a:ext cx="230188" cy="334963"/>
            </a:xfrm>
            <a:custGeom>
              <a:avLst/>
              <a:gdLst>
                <a:gd name="T0" fmla="*/ 284 w 327"/>
                <a:gd name="T1" fmla="*/ 425 h 476"/>
                <a:gd name="T2" fmla="*/ 161 w 327"/>
                <a:gd name="T3" fmla="*/ 476 h 476"/>
                <a:gd name="T4" fmla="*/ 43 w 327"/>
                <a:gd name="T5" fmla="*/ 425 h 476"/>
                <a:gd name="T6" fmla="*/ 0 w 327"/>
                <a:gd name="T7" fmla="*/ 238 h 476"/>
                <a:gd name="T8" fmla="*/ 43 w 327"/>
                <a:gd name="T9" fmla="*/ 52 h 476"/>
                <a:gd name="T10" fmla="*/ 161 w 327"/>
                <a:gd name="T11" fmla="*/ 0 h 476"/>
                <a:gd name="T12" fmla="*/ 327 w 327"/>
                <a:gd name="T13" fmla="*/ 152 h 476"/>
                <a:gd name="T14" fmla="*/ 241 w 327"/>
                <a:gd name="T15" fmla="*/ 152 h 476"/>
                <a:gd name="T16" fmla="*/ 161 w 327"/>
                <a:gd name="T17" fmla="*/ 83 h 476"/>
                <a:gd name="T18" fmla="*/ 106 w 327"/>
                <a:gd name="T19" fmla="*/ 106 h 476"/>
                <a:gd name="T20" fmla="*/ 86 w 327"/>
                <a:gd name="T21" fmla="*/ 238 h 476"/>
                <a:gd name="T22" fmla="*/ 106 w 327"/>
                <a:gd name="T23" fmla="*/ 370 h 476"/>
                <a:gd name="T24" fmla="*/ 161 w 327"/>
                <a:gd name="T25" fmla="*/ 396 h 476"/>
                <a:gd name="T26" fmla="*/ 224 w 327"/>
                <a:gd name="T27" fmla="*/ 370 h 476"/>
                <a:gd name="T28" fmla="*/ 241 w 327"/>
                <a:gd name="T29" fmla="*/ 307 h 476"/>
                <a:gd name="T30" fmla="*/ 241 w 327"/>
                <a:gd name="T31" fmla="*/ 290 h 476"/>
                <a:gd name="T32" fmla="*/ 161 w 327"/>
                <a:gd name="T33" fmla="*/ 290 h 476"/>
                <a:gd name="T34" fmla="*/ 161 w 327"/>
                <a:gd name="T35" fmla="*/ 212 h 476"/>
                <a:gd name="T36" fmla="*/ 327 w 327"/>
                <a:gd name="T37" fmla="*/ 212 h 476"/>
                <a:gd name="T38" fmla="*/ 327 w 327"/>
                <a:gd name="T39" fmla="*/ 281 h 476"/>
                <a:gd name="T40" fmla="*/ 284 w 327"/>
                <a:gd name="T41" fmla="*/ 425 h 476"/>
                <a:gd name="T42" fmla="*/ 284 w 327"/>
                <a:gd name="T43" fmla="*/ 42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476">
                  <a:moveTo>
                    <a:pt x="284" y="425"/>
                  </a:moveTo>
                  <a:cubicBezTo>
                    <a:pt x="250" y="462"/>
                    <a:pt x="210" y="476"/>
                    <a:pt x="161" y="476"/>
                  </a:cubicBezTo>
                  <a:cubicBezTo>
                    <a:pt x="115" y="476"/>
                    <a:pt x="75" y="459"/>
                    <a:pt x="43" y="425"/>
                  </a:cubicBezTo>
                  <a:cubicBezTo>
                    <a:pt x="0" y="379"/>
                    <a:pt x="0" y="321"/>
                    <a:pt x="0" y="238"/>
                  </a:cubicBezTo>
                  <a:cubicBezTo>
                    <a:pt x="0" y="158"/>
                    <a:pt x="0" y="100"/>
                    <a:pt x="43" y="52"/>
                  </a:cubicBezTo>
                  <a:cubicBezTo>
                    <a:pt x="75" y="20"/>
                    <a:pt x="112" y="0"/>
                    <a:pt x="161" y="0"/>
                  </a:cubicBezTo>
                  <a:cubicBezTo>
                    <a:pt x="264" y="0"/>
                    <a:pt x="316" y="72"/>
                    <a:pt x="327" y="152"/>
                  </a:cubicBezTo>
                  <a:lnTo>
                    <a:pt x="241" y="152"/>
                  </a:lnTo>
                  <a:cubicBezTo>
                    <a:pt x="230" y="106"/>
                    <a:pt x="207" y="83"/>
                    <a:pt x="161" y="83"/>
                  </a:cubicBezTo>
                  <a:cubicBezTo>
                    <a:pt x="138" y="83"/>
                    <a:pt x="121" y="92"/>
                    <a:pt x="106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3"/>
                    <a:pt x="106" y="370"/>
                  </a:cubicBezTo>
                  <a:cubicBezTo>
                    <a:pt x="121" y="387"/>
                    <a:pt x="138" y="396"/>
                    <a:pt x="161" y="396"/>
                  </a:cubicBezTo>
                  <a:cubicBezTo>
                    <a:pt x="187" y="396"/>
                    <a:pt x="210" y="384"/>
                    <a:pt x="224" y="370"/>
                  </a:cubicBezTo>
                  <a:cubicBezTo>
                    <a:pt x="235" y="353"/>
                    <a:pt x="241" y="330"/>
                    <a:pt x="241" y="307"/>
                  </a:cubicBezTo>
                  <a:lnTo>
                    <a:pt x="241" y="290"/>
                  </a:lnTo>
                  <a:lnTo>
                    <a:pt x="161" y="290"/>
                  </a:lnTo>
                  <a:lnTo>
                    <a:pt x="161" y="212"/>
                  </a:lnTo>
                  <a:lnTo>
                    <a:pt x="327" y="212"/>
                  </a:lnTo>
                  <a:lnTo>
                    <a:pt x="327" y="281"/>
                  </a:lnTo>
                  <a:cubicBezTo>
                    <a:pt x="327" y="350"/>
                    <a:pt x="316" y="390"/>
                    <a:pt x="284" y="425"/>
                  </a:cubicBezTo>
                  <a:lnTo>
                    <a:pt x="284" y="4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56E670F1-9E43-4E2E-A994-75AFCAD5D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1089" y="7374752"/>
              <a:ext cx="220663" cy="328613"/>
            </a:xfrm>
            <a:custGeom>
              <a:avLst/>
              <a:gdLst>
                <a:gd name="T0" fmla="*/ 169 w 315"/>
                <a:gd name="T1" fmla="*/ 290 h 467"/>
                <a:gd name="T2" fmla="*/ 86 w 315"/>
                <a:gd name="T3" fmla="*/ 290 h 467"/>
                <a:gd name="T4" fmla="*/ 86 w 315"/>
                <a:gd name="T5" fmla="*/ 467 h 467"/>
                <a:gd name="T6" fmla="*/ 0 w 315"/>
                <a:gd name="T7" fmla="*/ 467 h 467"/>
                <a:gd name="T8" fmla="*/ 0 w 315"/>
                <a:gd name="T9" fmla="*/ 0 h 467"/>
                <a:gd name="T10" fmla="*/ 169 w 315"/>
                <a:gd name="T11" fmla="*/ 0 h 467"/>
                <a:gd name="T12" fmla="*/ 315 w 315"/>
                <a:gd name="T13" fmla="*/ 146 h 467"/>
                <a:gd name="T14" fmla="*/ 169 w 315"/>
                <a:gd name="T15" fmla="*/ 290 h 467"/>
                <a:gd name="T16" fmla="*/ 169 w 315"/>
                <a:gd name="T17" fmla="*/ 290 h 467"/>
                <a:gd name="T18" fmla="*/ 166 w 315"/>
                <a:gd name="T19" fmla="*/ 80 h 467"/>
                <a:gd name="T20" fmla="*/ 86 w 315"/>
                <a:gd name="T21" fmla="*/ 80 h 467"/>
                <a:gd name="T22" fmla="*/ 86 w 315"/>
                <a:gd name="T23" fmla="*/ 209 h 467"/>
                <a:gd name="T24" fmla="*/ 166 w 315"/>
                <a:gd name="T25" fmla="*/ 209 h 467"/>
                <a:gd name="T26" fmla="*/ 229 w 315"/>
                <a:gd name="T27" fmla="*/ 146 h 467"/>
                <a:gd name="T28" fmla="*/ 166 w 315"/>
                <a:gd name="T29" fmla="*/ 80 h 467"/>
                <a:gd name="T30" fmla="*/ 166 w 315"/>
                <a:gd name="T31" fmla="*/ 8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5" h="467">
                  <a:moveTo>
                    <a:pt x="169" y="290"/>
                  </a:moveTo>
                  <a:lnTo>
                    <a:pt x="86" y="290"/>
                  </a:lnTo>
                  <a:lnTo>
                    <a:pt x="86" y="467"/>
                  </a:lnTo>
                  <a:lnTo>
                    <a:pt x="0" y="467"/>
                  </a:lnTo>
                  <a:lnTo>
                    <a:pt x="0" y="0"/>
                  </a:lnTo>
                  <a:lnTo>
                    <a:pt x="169" y="0"/>
                  </a:lnTo>
                  <a:cubicBezTo>
                    <a:pt x="261" y="0"/>
                    <a:pt x="315" y="66"/>
                    <a:pt x="315" y="146"/>
                  </a:cubicBezTo>
                  <a:cubicBezTo>
                    <a:pt x="315" y="224"/>
                    <a:pt x="261" y="290"/>
                    <a:pt x="169" y="290"/>
                  </a:cubicBezTo>
                  <a:lnTo>
                    <a:pt x="169" y="290"/>
                  </a:lnTo>
                  <a:close/>
                  <a:moveTo>
                    <a:pt x="166" y="80"/>
                  </a:moveTo>
                  <a:lnTo>
                    <a:pt x="86" y="80"/>
                  </a:lnTo>
                  <a:lnTo>
                    <a:pt x="86" y="209"/>
                  </a:lnTo>
                  <a:lnTo>
                    <a:pt x="166" y="209"/>
                  </a:lnTo>
                  <a:cubicBezTo>
                    <a:pt x="203" y="209"/>
                    <a:pt x="229" y="183"/>
                    <a:pt x="229" y="146"/>
                  </a:cubicBezTo>
                  <a:cubicBezTo>
                    <a:pt x="229" y="106"/>
                    <a:pt x="203" y="80"/>
                    <a:pt x="166" y="80"/>
                  </a:cubicBezTo>
                  <a:lnTo>
                    <a:pt x="166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A7ECA3C-F582-469C-ACC2-2757C8A84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376" y="7369989"/>
              <a:ext cx="227013" cy="334963"/>
            </a:xfrm>
            <a:custGeom>
              <a:avLst/>
              <a:gdLst>
                <a:gd name="T0" fmla="*/ 281 w 324"/>
                <a:gd name="T1" fmla="*/ 425 h 476"/>
                <a:gd name="T2" fmla="*/ 163 w 324"/>
                <a:gd name="T3" fmla="*/ 476 h 476"/>
                <a:gd name="T4" fmla="*/ 46 w 324"/>
                <a:gd name="T5" fmla="*/ 425 h 476"/>
                <a:gd name="T6" fmla="*/ 3 w 324"/>
                <a:gd name="T7" fmla="*/ 238 h 476"/>
                <a:gd name="T8" fmla="*/ 46 w 324"/>
                <a:gd name="T9" fmla="*/ 52 h 476"/>
                <a:gd name="T10" fmla="*/ 163 w 324"/>
                <a:gd name="T11" fmla="*/ 0 h 476"/>
                <a:gd name="T12" fmla="*/ 281 w 324"/>
                <a:gd name="T13" fmla="*/ 52 h 476"/>
                <a:gd name="T14" fmla="*/ 324 w 324"/>
                <a:gd name="T15" fmla="*/ 238 h 476"/>
                <a:gd name="T16" fmla="*/ 281 w 324"/>
                <a:gd name="T17" fmla="*/ 425 h 476"/>
                <a:gd name="T18" fmla="*/ 281 w 324"/>
                <a:gd name="T19" fmla="*/ 425 h 476"/>
                <a:gd name="T20" fmla="*/ 218 w 324"/>
                <a:gd name="T21" fmla="*/ 106 h 476"/>
                <a:gd name="T22" fmla="*/ 163 w 324"/>
                <a:gd name="T23" fmla="*/ 83 h 476"/>
                <a:gd name="T24" fmla="*/ 109 w 324"/>
                <a:gd name="T25" fmla="*/ 106 h 476"/>
                <a:gd name="T26" fmla="*/ 86 w 324"/>
                <a:gd name="T27" fmla="*/ 238 h 476"/>
                <a:gd name="T28" fmla="*/ 109 w 324"/>
                <a:gd name="T29" fmla="*/ 370 h 476"/>
                <a:gd name="T30" fmla="*/ 163 w 324"/>
                <a:gd name="T31" fmla="*/ 396 h 476"/>
                <a:gd name="T32" fmla="*/ 218 w 324"/>
                <a:gd name="T33" fmla="*/ 370 h 476"/>
                <a:gd name="T34" fmla="*/ 238 w 324"/>
                <a:gd name="T35" fmla="*/ 238 h 476"/>
                <a:gd name="T36" fmla="*/ 218 w 324"/>
                <a:gd name="T37" fmla="*/ 106 h 476"/>
                <a:gd name="T38" fmla="*/ 218 w 324"/>
                <a:gd name="T39" fmla="*/ 10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4" h="476">
                  <a:moveTo>
                    <a:pt x="281" y="425"/>
                  </a:moveTo>
                  <a:cubicBezTo>
                    <a:pt x="249" y="459"/>
                    <a:pt x="212" y="476"/>
                    <a:pt x="163" y="476"/>
                  </a:cubicBezTo>
                  <a:cubicBezTo>
                    <a:pt x="115" y="476"/>
                    <a:pt x="75" y="459"/>
                    <a:pt x="46" y="425"/>
                  </a:cubicBezTo>
                  <a:cubicBezTo>
                    <a:pt x="0" y="379"/>
                    <a:pt x="3" y="321"/>
                    <a:pt x="3" y="238"/>
                  </a:cubicBezTo>
                  <a:cubicBezTo>
                    <a:pt x="3" y="158"/>
                    <a:pt x="0" y="100"/>
                    <a:pt x="46" y="52"/>
                  </a:cubicBezTo>
                  <a:cubicBezTo>
                    <a:pt x="75" y="20"/>
                    <a:pt x="115" y="0"/>
                    <a:pt x="163" y="0"/>
                  </a:cubicBezTo>
                  <a:cubicBezTo>
                    <a:pt x="212" y="0"/>
                    <a:pt x="249" y="20"/>
                    <a:pt x="281" y="52"/>
                  </a:cubicBezTo>
                  <a:cubicBezTo>
                    <a:pt x="324" y="100"/>
                    <a:pt x="324" y="158"/>
                    <a:pt x="324" y="238"/>
                  </a:cubicBezTo>
                  <a:cubicBezTo>
                    <a:pt x="324" y="321"/>
                    <a:pt x="324" y="379"/>
                    <a:pt x="281" y="425"/>
                  </a:cubicBezTo>
                  <a:lnTo>
                    <a:pt x="281" y="425"/>
                  </a:lnTo>
                  <a:close/>
                  <a:moveTo>
                    <a:pt x="218" y="106"/>
                  </a:moveTo>
                  <a:cubicBezTo>
                    <a:pt x="206" y="92"/>
                    <a:pt x="186" y="83"/>
                    <a:pt x="163" y="83"/>
                  </a:cubicBezTo>
                  <a:cubicBezTo>
                    <a:pt x="140" y="83"/>
                    <a:pt x="120" y="92"/>
                    <a:pt x="109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0"/>
                    <a:pt x="109" y="370"/>
                  </a:cubicBezTo>
                  <a:cubicBezTo>
                    <a:pt x="120" y="384"/>
                    <a:pt x="140" y="396"/>
                    <a:pt x="163" y="396"/>
                  </a:cubicBezTo>
                  <a:cubicBezTo>
                    <a:pt x="186" y="396"/>
                    <a:pt x="206" y="384"/>
                    <a:pt x="218" y="370"/>
                  </a:cubicBezTo>
                  <a:cubicBezTo>
                    <a:pt x="235" y="350"/>
                    <a:pt x="238" y="330"/>
                    <a:pt x="238" y="238"/>
                  </a:cubicBezTo>
                  <a:cubicBezTo>
                    <a:pt x="238" y="149"/>
                    <a:pt x="235" y="126"/>
                    <a:pt x="218" y="106"/>
                  </a:cubicBezTo>
                  <a:lnTo>
                    <a:pt x="218" y="10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C3F37B3-0C94-4587-99F0-DD7216729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126" y="7369989"/>
              <a:ext cx="227013" cy="334963"/>
            </a:xfrm>
            <a:custGeom>
              <a:avLst/>
              <a:gdLst>
                <a:gd name="T0" fmla="*/ 281 w 324"/>
                <a:gd name="T1" fmla="*/ 425 h 476"/>
                <a:gd name="T2" fmla="*/ 163 w 324"/>
                <a:gd name="T3" fmla="*/ 476 h 476"/>
                <a:gd name="T4" fmla="*/ 46 w 324"/>
                <a:gd name="T5" fmla="*/ 425 h 476"/>
                <a:gd name="T6" fmla="*/ 3 w 324"/>
                <a:gd name="T7" fmla="*/ 238 h 476"/>
                <a:gd name="T8" fmla="*/ 46 w 324"/>
                <a:gd name="T9" fmla="*/ 52 h 476"/>
                <a:gd name="T10" fmla="*/ 163 w 324"/>
                <a:gd name="T11" fmla="*/ 0 h 476"/>
                <a:gd name="T12" fmla="*/ 281 w 324"/>
                <a:gd name="T13" fmla="*/ 52 h 476"/>
                <a:gd name="T14" fmla="*/ 324 w 324"/>
                <a:gd name="T15" fmla="*/ 238 h 476"/>
                <a:gd name="T16" fmla="*/ 281 w 324"/>
                <a:gd name="T17" fmla="*/ 425 h 476"/>
                <a:gd name="T18" fmla="*/ 281 w 324"/>
                <a:gd name="T19" fmla="*/ 425 h 476"/>
                <a:gd name="T20" fmla="*/ 218 w 324"/>
                <a:gd name="T21" fmla="*/ 106 h 476"/>
                <a:gd name="T22" fmla="*/ 163 w 324"/>
                <a:gd name="T23" fmla="*/ 83 h 476"/>
                <a:gd name="T24" fmla="*/ 109 w 324"/>
                <a:gd name="T25" fmla="*/ 106 h 476"/>
                <a:gd name="T26" fmla="*/ 86 w 324"/>
                <a:gd name="T27" fmla="*/ 238 h 476"/>
                <a:gd name="T28" fmla="*/ 109 w 324"/>
                <a:gd name="T29" fmla="*/ 370 h 476"/>
                <a:gd name="T30" fmla="*/ 163 w 324"/>
                <a:gd name="T31" fmla="*/ 396 h 476"/>
                <a:gd name="T32" fmla="*/ 218 w 324"/>
                <a:gd name="T33" fmla="*/ 370 h 476"/>
                <a:gd name="T34" fmla="*/ 238 w 324"/>
                <a:gd name="T35" fmla="*/ 238 h 476"/>
                <a:gd name="T36" fmla="*/ 218 w 324"/>
                <a:gd name="T37" fmla="*/ 106 h 476"/>
                <a:gd name="T38" fmla="*/ 218 w 324"/>
                <a:gd name="T39" fmla="*/ 10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4" h="476">
                  <a:moveTo>
                    <a:pt x="281" y="425"/>
                  </a:moveTo>
                  <a:cubicBezTo>
                    <a:pt x="249" y="459"/>
                    <a:pt x="212" y="476"/>
                    <a:pt x="163" y="476"/>
                  </a:cubicBezTo>
                  <a:cubicBezTo>
                    <a:pt x="115" y="476"/>
                    <a:pt x="75" y="459"/>
                    <a:pt x="46" y="425"/>
                  </a:cubicBezTo>
                  <a:cubicBezTo>
                    <a:pt x="0" y="379"/>
                    <a:pt x="3" y="321"/>
                    <a:pt x="3" y="238"/>
                  </a:cubicBezTo>
                  <a:cubicBezTo>
                    <a:pt x="3" y="158"/>
                    <a:pt x="0" y="100"/>
                    <a:pt x="46" y="52"/>
                  </a:cubicBezTo>
                  <a:cubicBezTo>
                    <a:pt x="75" y="20"/>
                    <a:pt x="115" y="0"/>
                    <a:pt x="163" y="0"/>
                  </a:cubicBezTo>
                  <a:cubicBezTo>
                    <a:pt x="212" y="0"/>
                    <a:pt x="249" y="20"/>
                    <a:pt x="281" y="52"/>
                  </a:cubicBezTo>
                  <a:cubicBezTo>
                    <a:pt x="324" y="100"/>
                    <a:pt x="324" y="158"/>
                    <a:pt x="324" y="238"/>
                  </a:cubicBezTo>
                  <a:cubicBezTo>
                    <a:pt x="324" y="321"/>
                    <a:pt x="324" y="379"/>
                    <a:pt x="281" y="425"/>
                  </a:cubicBezTo>
                  <a:lnTo>
                    <a:pt x="281" y="425"/>
                  </a:lnTo>
                  <a:close/>
                  <a:moveTo>
                    <a:pt x="218" y="106"/>
                  </a:moveTo>
                  <a:cubicBezTo>
                    <a:pt x="207" y="92"/>
                    <a:pt x="186" y="83"/>
                    <a:pt x="163" y="83"/>
                  </a:cubicBezTo>
                  <a:cubicBezTo>
                    <a:pt x="141" y="83"/>
                    <a:pt x="120" y="92"/>
                    <a:pt x="109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0"/>
                    <a:pt x="109" y="370"/>
                  </a:cubicBezTo>
                  <a:cubicBezTo>
                    <a:pt x="120" y="384"/>
                    <a:pt x="141" y="396"/>
                    <a:pt x="163" y="396"/>
                  </a:cubicBezTo>
                  <a:cubicBezTo>
                    <a:pt x="186" y="396"/>
                    <a:pt x="207" y="384"/>
                    <a:pt x="218" y="370"/>
                  </a:cubicBezTo>
                  <a:cubicBezTo>
                    <a:pt x="235" y="350"/>
                    <a:pt x="238" y="330"/>
                    <a:pt x="238" y="238"/>
                  </a:cubicBezTo>
                  <a:cubicBezTo>
                    <a:pt x="238" y="149"/>
                    <a:pt x="235" y="126"/>
                    <a:pt x="218" y="106"/>
                  </a:cubicBezTo>
                  <a:lnTo>
                    <a:pt x="218" y="10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DB62404-3E69-41BD-A0F8-B46E5714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989" y="7374752"/>
              <a:ext cx="249238" cy="328613"/>
            </a:xfrm>
            <a:custGeom>
              <a:avLst/>
              <a:gdLst>
                <a:gd name="T0" fmla="*/ 112 w 157"/>
                <a:gd name="T1" fmla="*/ 207 h 207"/>
                <a:gd name="T2" fmla="*/ 63 w 157"/>
                <a:gd name="T3" fmla="*/ 113 h 207"/>
                <a:gd name="T4" fmla="*/ 38 w 157"/>
                <a:gd name="T5" fmla="*/ 145 h 207"/>
                <a:gd name="T6" fmla="*/ 38 w 157"/>
                <a:gd name="T7" fmla="*/ 207 h 207"/>
                <a:gd name="T8" fmla="*/ 0 w 157"/>
                <a:gd name="T9" fmla="*/ 207 h 207"/>
                <a:gd name="T10" fmla="*/ 0 w 157"/>
                <a:gd name="T11" fmla="*/ 0 h 207"/>
                <a:gd name="T12" fmla="*/ 38 w 157"/>
                <a:gd name="T13" fmla="*/ 0 h 207"/>
                <a:gd name="T14" fmla="*/ 38 w 157"/>
                <a:gd name="T15" fmla="*/ 90 h 207"/>
                <a:gd name="T16" fmla="*/ 106 w 157"/>
                <a:gd name="T17" fmla="*/ 0 h 207"/>
                <a:gd name="T18" fmla="*/ 152 w 157"/>
                <a:gd name="T19" fmla="*/ 0 h 207"/>
                <a:gd name="T20" fmla="*/ 88 w 157"/>
                <a:gd name="T21" fmla="*/ 82 h 207"/>
                <a:gd name="T22" fmla="*/ 157 w 157"/>
                <a:gd name="T23" fmla="*/ 207 h 207"/>
                <a:gd name="T24" fmla="*/ 112 w 157"/>
                <a:gd name="T25" fmla="*/ 207 h 207"/>
                <a:gd name="T26" fmla="*/ 112 w 157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207">
                  <a:moveTo>
                    <a:pt x="112" y="207"/>
                  </a:moveTo>
                  <a:lnTo>
                    <a:pt x="63" y="113"/>
                  </a:lnTo>
                  <a:lnTo>
                    <a:pt x="38" y="145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90"/>
                  </a:lnTo>
                  <a:lnTo>
                    <a:pt x="106" y="0"/>
                  </a:lnTo>
                  <a:lnTo>
                    <a:pt x="152" y="0"/>
                  </a:lnTo>
                  <a:lnTo>
                    <a:pt x="88" y="82"/>
                  </a:lnTo>
                  <a:lnTo>
                    <a:pt x="157" y="207"/>
                  </a:lnTo>
                  <a:lnTo>
                    <a:pt x="112" y="207"/>
                  </a:lnTo>
                  <a:lnTo>
                    <a:pt x="112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9F1380B-C6AC-4978-B21D-211297952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13" y="7846239"/>
              <a:ext cx="211138" cy="311150"/>
            </a:xfrm>
            <a:custGeom>
              <a:avLst/>
              <a:gdLst>
                <a:gd name="T0" fmla="*/ 119 w 133"/>
                <a:gd name="T1" fmla="*/ 196 h 196"/>
                <a:gd name="T2" fmla="*/ 14 w 133"/>
                <a:gd name="T3" fmla="*/ 25 h 196"/>
                <a:gd name="T4" fmla="*/ 14 w 133"/>
                <a:gd name="T5" fmla="*/ 196 h 196"/>
                <a:gd name="T6" fmla="*/ 0 w 133"/>
                <a:gd name="T7" fmla="*/ 196 h 196"/>
                <a:gd name="T8" fmla="*/ 0 w 133"/>
                <a:gd name="T9" fmla="*/ 0 h 196"/>
                <a:gd name="T10" fmla="*/ 14 w 133"/>
                <a:gd name="T11" fmla="*/ 0 h 196"/>
                <a:gd name="T12" fmla="*/ 119 w 133"/>
                <a:gd name="T13" fmla="*/ 170 h 196"/>
                <a:gd name="T14" fmla="*/ 119 w 133"/>
                <a:gd name="T15" fmla="*/ 0 h 196"/>
                <a:gd name="T16" fmla="*/ 133 w 133"/>
                <a:gd name="T17" fmla="*/ 0 h 196"/>
                <a:gd name="T18" fmla="*/ 133 w 133"/>
                <a:gd name="T19" fmla="*/ 196 h 196"/>
                <a:gd name="T20" fmla="*/ 119 w 133"/>
                <a:gd name="T21" fmla="*/ 196 h 196"/>
                <a:gd name="T22" fmla="*/ 119 w 133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96">
                  <a:moveTo>
                    <a:pt x="119" y="196"/>
                  </a:moveTo>
                  <a:lnTo>
                    <a:pt x="14" y="25"/>
                  </a:lnTo>
                  <a:lnTo>
                    <a:pt x="14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19" y="170"/>
                  </a:lnTo>
                  <a:lnTo>
                    <a:pt x="119" y="0"/>
                  </a:lnTo>
                  <a:lnTo>
                    <a:pt x="133" y="0"/>
                  </a:lnTo>
                  <a:lnTo>
                    <a:pt x="133" y="196"/>
                  </a:lnTo>
                  <a:lnTo>
                    <a:pt x="119" y="196"/>
                  </a:lnTo>
                  <a:lnTo>
                    <a:pt x="119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9FFF26D-4E39-4F39-97A4-51A752B5A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2689" y="7846239"/>
              <a:ext cx="233363" cy="311150"/>
            </a:xfrm>
            <a:custGeom>
              <a:avLst/>
              <a:gdLst>
                <a:gd name="T0" fmla="*/ 301 w 333"/>
                <a:gd name="T1" fmla="*/ 442 h 442"/>
                <a:gd name="T2" fmla="*/ 264 w 333"/>
                <a:gd name="T3" fmla="*/ 336 h 442"/>
                <a:gd name="T4" fmla="*/ 72 w 333"/>
                <a:gd name="T5" fmla="*/ 336 h 442"/>
                <a:gd name="T6" fmla="*/ 34 w 333"/>
                <a:gd name="T7" fmla="*/ 442 h 442"/>
                <a:gd name="T8" fmla="*/ 0 w 333"/>
                <a:gd name="T9" fmla="*/ 442 h 442"/>
                <a:gd name="T10" fmla="*/ 152 w 333"/>
                <a:gd name="T11" fmla="*/ 0 h 442"/>
                <a:gd name="T12" fmla="*/ 181 w 333"/>
                <a:gd name="T13" fmla="*/ 0 h 442"/>
                <a:gd name="T14" fmla="*/ 333 w 333"/>
                <a:gd name="T15" fmla="*/ 442 h 442"/>
                <a:gd name="T16" fmla="*/ 301 w 333"/>
                <a:gd name="T17" fmla="*/ 442 h 442"/>
                <a:gd name="T18" fmla="*/ 301 w 333"/>
                <a:gd name="T19" fmla="*/ 442 h 442"/>
                <a:gd name="T20" fmla="*/ 166 w 333"/>
                <a:gd name="T21" fmla="*/ 43 h 442"/>
                <a:gd name="T22" fmla="*/ 80 w 333"/>
                <a:gd name="T23" fmla="*/ 304 h 442"/>
                <a:gd name="T24" fmla="*/ 255 w 333"/>
                <a:gd name="T25" fmla="*/ 304 h 442"/>
                <a:gd name="T26" fmla="*/ 166 w 333"/>
                <a:gd name="T27" fmla="*/ 43 h 442"/>
                <a:gd name="T28" fmla="*/ 166 w 333"/>
                <a:gd name="T29" fmla="*/ 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442">
                  <a:moveTo>
                    <a:pt x="301" y="442"/>
                  </a:moveTo>
                  <a:lnTo>
                    <a:pt x="264" y="336"/>
                  </a:lnTo>
                  <a:lnTo>
                    <a:pt x="72" y="336"/>
                  </a:lnTo>
                  <a:lnTo>
                    <a:pt x="34" y="442"/>
                  </a:lnTo>
                  <a:lnTo>
                    <a:pt x="0" y="442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333" y="442"/>
                  </a:lnTo>
                  <a:lnTo>
                    <a:pt x="301" y="442"/>
                  </a:lnTo>
                  <a:lnTo>
                    <a:pt x="301" y="442"/>
                  </a:lnTo>
                  <a:close/>
                  <a:moveTo>
                    <a:pt x="166" y="43"/>
                  </a:moveTo>
                  <a:lnTo>
                    <a:pt x="80" y="304"/>
                  </a:lnTo>
                  <a:lnTo>
                    <a:pt x="255" y="304"/>
                  </a:lnTo>
                  <a:lnTo>
                    <a:pt x="166" y="43"/>
                  </a:lnTo>
                  <a:lnTo>
                    <a:pt x="166" y="4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24BD15B-A4C7-4512-BBA7-879C67FDA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626" y="7846239"/>
              <a:ext cx="195263" cy="311150"/>
            </a:xfrm>
            <a:custGeom>
              <a:avLst/>
              <a:gdLst>
                <a:gd name="T0" fmla="*/ 67 w 123"/>
                <a:gd name="T1" fmla="*/ 13 h 196"/>
                <a:gd name="T2" fmla="*/ 67 w 123"/>
                <a:gd name="T3" fmla="*/ 196 h 196"/>
                <a:gd name="T4" fmla="*/ 54 w 123"/>
                <a:gd name="T5" fmla="*/ 196 h 196"/>
                <a:gd name="T6" fmla="*/ 54 w 123"/>
                <a:gd name="T7" fmla="*/ 13 h 196"/>
                <a:gd name="T8" fmla="*/ 0 w 123"/>
                <a:gd name="T9" fmla="*/ 13 h 196"/>
                <a:gd name="T10" fmla="*/ 0 w 123"/>
                <a:gd name="T11" fmla="*/ 0 h 196"/>
                <a:gd name="T12" fmla="*/ 123 w 123"/>
                <a:gd name="T13" fmla="*/ 0 h 196"/>
                <a:gd name="T14" fmla="*/ 123 w 123"/>
                <a:gd name="T15" fmla="*/ 13 h 196"/>
                <a:gd name="T16" fmla="*/ 67 w 123"/>
                <a:gd name="T17" fmla="*/ 13 h 196"/>
                <a:gd name="T18" fmla="*/ 67 w 123"/>
                <a:gd name="T19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96">
                  <a:moveTo>
                    <a:pt x="67" y="13"/>
                  </a:moveTo>
                  <a:lnTo>
                    <a:pt x="67" y="196"/>
                  </a:lnTo>
                  <a:lnTo>
                    <a:pt x="54" y="196"/>
                  </a:lnTo>
                  <a:lnTo>
                    <a:pt x="5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13"/>
                  </a:lnTo>
                  <a:lnTo>
                    <a:pt x="67" y="13"/>
                  </a:lnTo>
                  <a:lnTo>
                    <a:pt x="67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AB7C4BD4-762C-4C2E-8541-FF29EFCA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389" y="7844652"/>
              <a:ext cx="25400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82850F7-49D3-4965-9724-03B363510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2926" y="7841477"/>
              <a:ext cx="200025" cy="320675"/>
            </a:xfrm>
            <a:custGeom>
              <a:avLst/>
              <a:gdLst>
                <a:gd name="T0" fmla="*/ 247 w 284"/>
                <a:gd name="T1" fmla="*/ 408 h 454"/>
                <a:gd name="T2" fmla="*/ 144 w 284"/>
                <a:gd name="T3" fmla="*/ 454 h 454"/>
                <a:gd name="T4" fmla="*/ 38 w 284"/>
                <a:gd name="T5" fmla="*/ 408 h 454"/>
                <a:gd name="T6" fmla="*/ 0 w 284"/>
                <a:gd name="T7" fmla="*/ 227 h 454"/>
                <a:gd name="T8" fmla="*/ 38 w 284"/>
                <a:gd name="T9" fmla="*/ 46 h 454"/>
                <a:gd name="T10" fmla="*/ 144 w 284"/>
                <a:gd name="T11" fmla="*/ 0 h 454"/>
                <a:gd name="T12" fmla="*/ 247 w 284"/>
                <a:gd name="T13" fmla="*/ 46 h 454"/>
                <a:gd name="T14" fmla="*/ 284 w 284"/>
                <a:gd name="T15" fmla="*/ 227 h 454"/>
                <a:gd name="T16" fmla="*/ 247 w 284"/>
                <a:gd name="T17" fmla="*/ 408 h 454"/>
                <a:gd name="T18" fmla="*/ 247 w 284"/>
                <a:gd name="T19" fmla="*/ 408 h 454"/>
                <a:gd name="T20" fmla="*/ 221 w 284"/>
                <a:gd name="T21" fmla="*/ 66 h 454"/>
                <a:gd name="T22" fmla="*/ 144 w 284"/>
                <a:gd name="T23" fmla="*/ 32 h 454"/>
                <a:gd name="T24" fmla="*/ 63 w 284"/>
                <a:gd name="T25" fmla="*/ 66 h 454"/>
                <a:gd name="T26" fmla="*/ 32 w 284"/>
                <a:gd name="T27" fmla="*/ 227 h 454"/>
                <a:gd name="T28" fmla="*/ 63 w 284"/>
                <a:gd name="T29" fmla="*/ 388 h 454"/>
                <a:gd name="T30" fmla="*/ 144 w 284"/>
                <a:gd name="T31" fmla="*/ 422 h 454"/>
                <a:gd name="T32" fmla="*/ 221 w 284"/>
                <a:gd name="T33" fmla="*/ 388 h 454"/>
                <a:gd name="T34" fmla="*/ 253 w 284"/>
                <a:gd name="T35" fmla="*/ 227 h 454"/>
                <a:gd name="T36" fmla="*/ 221 w 284"/>
                <a:gd name="T37" fmla="*/ 66 h 454"/>
                <a:gd name="T38" fmla="*/ 221 w 284"/>
                <a:gd name="T39" fmla="*/ 6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4" h="454">
                  <a:moveTo>
                    <a:pt x="247" y="408"/>
                  </a:moveTo>
                  <a:cubicBezTo>
                    <a:pt x="218" y="436"/>
                    <a:pt x="181" y="454"/>
                    <a:pt x="144" y="454"/>
                  </a:cubicBezTo>
                  <a:cubicBezTo>
                    <a:pt x="103" y="454"/>
                    <a:pt x="66" y="436"/>
                    <a:pt x="38" y="408"/>
                  </a:cubicBezTo>
                  <a:cubicBezTo>
                    <a:pt x="0" y="367"/>
                    <a:pt x="0" y="327"/>
                    <a:pt x="0" y="227"/>
                  </a:cubicBezTo>
                  <a:cubicBezTo>
                    <a:pt x="0" y="127"/>
                    <a:pt x="0" y="86"/>
                    <a:pt x="38" y="46"/>
                  </a:cubicBezTo>
                  <a:cubicBezTo>
                    <a:pt x="66" y="18"/>
                    <a:pt x="103" y="0"/>
                    <a:pt x="144" y="0"/>
                  </a:cubicBezTo>
                  <a:cubicBezTo>
                    <a:pt x="181" y="0"/>
                    <a:pt x="218" y="18"/>
                    <a:pt x="247" y="46"/>
                  </a:cubicBezTo>
                  <a:cubicBezTo>
                    <a:pt x="284" y="86"/>
                    <a:pt x="284" y="127"/>
                    <a:pt x="284" y="227"/>
                  </a:cubicBezTo>
                  <a:cubicBezTo>
                    <a:pt x="284" y="327"/>
                    <a:pt x="284" y="367"/>
                    <a:pt x="247" y="408"/>
                  </a:cubicBezTo>
                  <a:lnTo>
                    <a:pt x="247" y="408"/>
                  </a:lnTo>
                  <a:close/>
                  <a:moveTo>
                    <a:pt x="221" y="66"/>
                  </a:moveTo>
                  <a:cubicBezTo>
                    <a:pt x="201" y="43"/>
                    <a:pt x="172" y="32"/>
                    <a:pt x="144" y="32"/>
                  </a:cubicBezTo>
                  <a:cubicBezTo>
                    <a:pt x="112" y="32"/>
                    <a:pt x="83" y="43"/>
                    <a:pt x="63" y="66"/>
                  </a:cubicBezTo>
                  <a:cubicBezTo>
                    <a:pt x="35" y="98"/>
                    <a:pt x="32" y="132"/>
                    <a:pt x="32" y="227"/>
                  </a:cubicBezTo>
                  <a:cubicBezTo>
                    <a:pt x="32" y="322"/>
                    <a:pt x="35" y="356"/>
                    <a:pt x="63" y="388"/>
                  </a:cubicBezTo>
                  <a:cubicBezTo>
                    <a:pt x="83" y="410"/>
                    <a:pt x="112" y="422"/>
                    <a:pt x="144" y="422"/>
                  </a:cubicBezTo>
                  <a:cubicBezTo>
                    <a:pt x="172" y="422"/>
                    <a:pt x="201" y="410"/>
                    <a:pt x="221" y="388"/>
                  </a:cubicBezTo>
                  <a:cubicBezTo>
                    <a:pt x="250" y="356"/>
                    <a:pt x="253" y="322"/>
                    <a:pt x="253" y="227"/>
                  </a:cubicBezTo>
                  <a:cubicBezTo>
                    <a:pt x="253" y="132"/>
                    <a:pt x="250" y="98"/>
                    <a:pt x="221" y="66"/>
                  </a:cubicBezTo>
                  <a:lnTo>
                    <a:pt x="221" y="6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19498DC-46FE-44A2-9196-41EE73800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676" y="7846239"/>
              <a:ext cx="211138" cy="311150"/>
            </a:xfrm>
            <a:custGeom>
              <a:avLst/>
              <a:gdLst>
                <a:gd name="T0" fmla="*/ 120 w 133"/>
                <a:gd name="T1" fmla="*/ 196 h 196"/>
                <a:gd name="T2" fmla="*/ 14 w 133"/>
                <a:gd name="T3" fmla="*/ 25 h 196"/>
                <a:gd name="T4" fmla="*/ 14 w 133"/>
                <a:gd name="T5" fmla="*/ 196 h 196"/>
                <a:gd name="T6" fmla="*/ 0 w 133"/>
                <a:gd name="T7" fmla="*/ 196 h 196"/>
                <a:gd name="T8" fmla="*/ 0 w 133"/>
                <a:gd name="T9" fmla="*/ 0 h 196"/>
                <a:gd name="T10" fmla="*/ 14 w 133"/>
                <a:gd name="T11" fmla="*/ 0 h 196"/>
                <a:gd name="T12" fmla="*/ 120 w 133"/>
                <a:gd name="T13" fmla="*/ 170 h 196"/>
                <a:gd name="T14" fmla="*/ 120 w 133"/>
                <a:gd name="T15" fmla="*/ 0 h 196"/>
                <a:gd name="T16" fmla="*/ 133 w 133"/>
                <a:gd name="T17" fmla="*/ 0 h 196"/>
                <a:gd name="T18" fmla="*/ 133 w 133"/>
                <a:gd name="T19" fmla="*/ 196 h 196"/>
                <a:gd name="T20" fmla="*/ 120 w 133"/>
                <a:gd name="T21" fmla="*/ 196 h 196"/>
                <a:gd name="T22" fmla="*/ 120 w 133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96">
                  <a:moveTo>
                    <a:pt x="120" y="196"/>
                  </a:moveTo>
                  <a:lnTo>
                    <a:pt x="14" y="25"/>
                  </a:lnTo>
                  <a:lnTo>
                    <a:pt x="14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20" y="17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33" y="196"/>
                  </a:lnTo>
                  <a:lnTo>
                    <a:pt x="120" y="196"/>
                  </a:lnTo>
                  <a:lnTo>
                    <a:pt x="12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0E69169-1FF4-4AE8-B50E-366B733A7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0139" y="7846239"/>
              <a:ext cx="234950" cy="311150"/>
            </a:xfrm>
            <a:custGeom>
              <a:avLst/>
              <a:gdLst>
                <a:gd name="T0" fmla="*/ 299 w 333"/>
                <a:gd name="T1" fmla="*/ 442 h 442"/>
                <a:gd name="T2" fmla="*/ 261 w 333"/>
                <a:gd name="T3" fmla="*/ 336 h 442"/>
                <a:gd name="T4" fmla="*/ 69 w 333"/>
                <a:gd name="T5" fmla="*/ 336 h 442"/>
                <a:gd name="T6" fmla="*/ 35 w 333"/>
                <a:gd name="T7" fmla="*/ 442 h 442"/>
                <a:gd name="T8" fmla="*/ 0 w 333"/>
                <a:gd name="T9" fmla="*/ 442 h 442"/>
                <a:gd name="T10" fmla="*/ 152 w 333"/>
                <a:gd name="T11" fmla="*/ 0 h 442"/>
                <a:gd name="T12" fmla="*/ 181 w 333"/>
                <a:gd name="T13" fmla="*/ 0 h 442"/>
                <a:gd name="T14" fmla="*/ 333 w 333"/>
                <a:gd name="T15" fmla="*/ 442 h 442"/>
                <a:gd name="T16" fmla="*/ 299 w 333"/>
                <a:gd name="T17" fmla="*/ 442 h 442"/>
                <a:gd name="T18" fmla="*/ 299 w 333"/>
                <a:gd name="T19" fmla="*/ 442 h 442"/>
                <a:gd name="T20" fmla="*/ 167 w 333"/>
                <a:gd name="T21" fmla="*/ 43 h 442"/>
                <a:gd name="T22" fmla="*/ 81 w 333"/>
                <a:gd name="T23" fmla="*/ 304 h 442"/>
                <a:gd name="T24" fmla="*/ 253 w 333"/>
                <a:gd name="T25" fmla="*/ 304 h 442"/>
                <a:gd name="T26" fmla="*/ 167 w 333"/>
                <a:gd name="T27" fmla="*/ 43 h 442"/>
                <a:gd name="T28" fmla="*/ 167 w 333"/>
                <a:gd name="T29" fmla="*/ 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442">
                  <a:moveTo>
                    <a:pt x="299" y="442"/>
                  </a:moveTo>
                  <a:lnTo>
                    <a:pt x="261" y="336"/>
                  </a:lnTo>
                  <a:lnTo>
                    <a:pt x="69" y="336"/>
                  </a:lnTo>
                  <a:lnTo>
                    <a:pt x="35" y="442"/>
                  </a:lnTo>
                  <a:lnTo>
                    <a:pt x="0" y="442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333" y="442"/>
                  </a:lnTo>
                  <a:lnTo>
                    <a:pt x="299" y="442"/>
                  </a:lnTo>
                  <a:lnTo>
                    <a:pt x="299" y="442"/>
                  </a:lnTo>
                  <a:close/>
                  <a:moveTo>
                    <a:pt x="167" y="43"/>
                  </a:moveTo>
                  <a:lnTo>
                    <a:pt x="81" y="304"/>
                  </a:lnTo>
                  <a:lnTo>
                    <a:pt x="253" y="304"/>
                  </a:lnTo>
                  <a:lnTo>
                    <a:pt x="167" y="43"/>
                  </a:lnTo>
                  <a:lnTo>
                    <a:pt x="167" y="4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66F2DBC-E489-4C0C-9C10-0B2D8CE17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239" y="7846239"/>
              <a:ext cx="177800" cy="311150"/>
            </a:xfrm>
            <a:custGeom>
              <a:avLst/>
              <a:gdLst>
                <a:gd name="T0" fmla="*/ 0 w 112"/>
                <a:gd name="T1" fmla="*/ 196 h 196"/>
                <a:gd name="T2" fmla="*/ 0 w 112"/>
                <a:gd name="T3" fmla="*/ 0 h 196"/>
                <a:gd name="T4" fmla="*/ 15 w 112"/>
                <a:gd name="T5" fmla="*/ 0 h 196"/>
                <a:gd name="T6" fmla="*/ 15 w 112"/>
                <a:gd name="T7" fmla="*/ 183 h 196"/>
                <a:gd name="T8" fmla="*/ 112 w 112"/>
                <a:gd name="T9" fmla="*/ 183 h 196"/>
                <a:gd name="T10" fmla="*/ 112 w 112"/>
                <a:gd name="T11" fmla="*/ 196 h 196"/>
                <a:gd name="T12" fmla="*/ 0 w 112"/>
                <a:gd name="T13" fmla="*/ 196 h 196"/>
                <a:gd name="T14" fmla="*/ 0 w 112"/>
                <a:gd name="T1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96">
                  <a:moveTo>
                    <a:pt x="0" y="196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183"/>
                  </a:lnTo>
                  <a:lnTo>
                    <a:pt x="112" y="183"/>
                  </a:lnTo>
                  <a:lnTo>
                    <a:pt x="112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CE326CC1-6272-4262-8378-8F2E93AAC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076" y="7846239"/>
              <a:ext cx="200025" cy="315913"/>
            </a:xfrm>
            <a:custGeom>
              <a:avLst/>
              <a:gdLst>
                <a:gd name="T0" fmla="*/ 140 w 284"/>
                <a:gd name="T1" fmla="*/ 448 h 448"/>
                <a:gd name="T2" fmla="*/ 0 w 284"/>
                <a:gd name="T3" fmla="*/ 298 h 448"/>
                <a:gd name="T4" fmla="*/ 0 w 284"/>
                <a:gd name="T5" fmla="*/ 0 h 448"/>
                <a:gd name="T6" fmla="*/ 31 w 284"/>
                <a:gd name="T7" fmla="*/ 0 h 448"/>
                <a:gd name="T8" fmla="*/ 31 w 284"/>
                <a:gd name="T9" fmla="*/ 296 h 448"/>
                <a:gd name="T10" fmla="*/ 140 w 284"/>
                <a:gd name="T11" fmla="*/ 416 h 448"/>
                <a:gd name="T12" fmla="*/ 252 w 284"/>
                <a:gd name="T13" fmla="*/ 296 h 448"/>
                <a:gd name="T14" fmla="*/ 252 w 284"/>
                <a:gd name="T15" fmla="*/ 0 h 448"/>
                <a:gd name="T16" fmla="*/ 284 w 284"/>
                <a:gd name="T17" fmla="*/ 0 h 448"/>
                <a:gd name="T18" fmla="*/ 284 w 284"/>
                <a:gd name="T19" fmla="*/ 298 h 448"/>
                <a:gd name="T20" fmla="*/ 140 w 284"/>
                <a:gd name="T21" fmla="*/ 448 h 448"/>
                <a:gd name="T22" fmla="*/ 140 w 284"/>
                <a:gd name="T2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" h="448">
                  <a:moveTo>
                    <a:pt x="140" y="448"/>
                  </a:moveTo>
                  <a:cubicBezTo>
                    <a:pt x="57" y="448"/>
                    <a:pt x="0" y="384"/>
                    <a:pt x="0" y="298"/>
                  </a:cubicBezTo>
                  <a:lnTo>
                    <a:pt x="0" y="0"/>
                  </a:lnTo>
                  <a:lnTo>
                    <a:pt x="31" y="0"/>
                  </a:lnTo>
                  <a:lnTo>
                    <a:pt x="31" y="296"/>
                  </a:lnTo>
                  <a:cubicBezTo>
                    <a:pt x="31" y="367"/>
                    <a:pt x="74" y="416"/>
                    <a:pt x="140" y="416"/>
                  </a:cubicBezTo>
                  <a:cubicBezTo>
                    <a:pt x="209" y="416"/>
                    <a:pt x="252" y="367"/>
                    <a:pt x="252" y="296"/>
                  </a:cubicBezTo>
                  <a:lnTo>
                    <a:pt x="252" y="0"/>
                  </a:lnTo>
                  <a:lnTo>
                    <a:pt x="284" y="0"/>
                  </a:lnTo>
                  <a:lnTo>
                    <a:pt x="284" y="298"/>
                  </a:lnTo>
                  <a:cubicBezTo>
                    <a:pt x="284" y="384"/>
                    <a:pt x="223" y="448"/>
                    <a:pt x="140" y="448"/>
                  </a:cubicBezTo>
                  <a:lnTo>
                    <a:pt x="140" y="448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F428E280-778A-4802-8A16-71872B3CE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764" y="7846239"/>
              <a:ext cx="212725" cy="311150"/>
            </a:xfrm>
            <a:custGeom>
              <a:avLst/>
              <a:gdLst>
                <a:gd name="T0" fmla="*/ 120 w 134"/>
                <a:gd name="T1" fmla="*/ 196 h 196"/>
                <a:gd name="T2" fmla="*/ 15 w 134"/>
                <a:gd name="T3" fmla="*/ 25 h 196"/>
                <a:gd name="T4" fmla="*/ 15 w 134"/>
                <a:gd name="T5" fmla="*/ 196 h 196"/>
                <a:gd name="T6" fmla="*/ 0 w 134"/>
                <a:gd name="T7" fmla="*/ 196 h 196"/>
                <a:gd name="T8" fmla="*/ 0 w 134"/>
                <a:gd name="T9" fmla="*/ 0 h 196"/>
                <a:gd name="T10" fmla="*/ 15 w 134"/>
                <a:gd name="T11" fmla="*/ 0 h 196"/>
                <a:gd name="T12" fmla="*/ 120 w 134"/>
                <a:gd name="T13" fmla="*/ 170 h 196"/>
                <a:gd name="T14" fmla="*/ 120 w 134"/>
                <a:gd name="T15" fmla="*/ 0 h 196"/>
                <a:gd name="T16" fmla="*/ 134 w 134"/>
                <a:gd name="T17" fmla="*/ 0 h 196"/>
                <a:gd name="T18" fmla="*/ 134 w 134"/>
                <a:gd name="T19" fmla="*/ 196 h 196"/>
                <a:gd name="T20" fmla="*/ 120 w 134"/>
                <a:gd name="T21" fmla="*/ 196 h 196"/>
                <a:gd name="T22" fmla="*/ 120 w 134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96">
                  <a:moveTo>
                    <a:pt x="120" y="196"/>
                  </a:moveTo>
                  <a:lnTo>
                    <a:pt x="15" y="25"/>
                  </a:lnTo>
                  <a:lnTo>
                    <a:pt x="15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20" y="170"/>
                  </a:lnTo>
                  <a:lnTo>
                    <a:pt x="120" y="0"/>
                  </a:lnTo>
                  <a:lnTo>
                    <a:pt x="134" y="0"/>
                  </a:lnTo>
                  <a:lnTo>
                    <a:pt x="134" y="196"/>
                  </a:lnTo>
                  <a:lnTo>
                    <a:pt x="120" y="196"/>
                  </a:lnTo>
                  <a:lnTo>
                    <a:pt x="12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442CC40E-BD40-40C8-A491-B5DBB180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326" y="7844652"/>
              <a:ext cx="23813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740BEAE8-7EDA-4010-8AC4-B56104CF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289" y="7846239"/>
              <a:ext cx="209550" cy="311150"/>
            </a:xfrm>
            <a:custGeom>
              <a:avLst/>
              <a:gdLst>
                <a:gd name="T0" fmla="*/ 72 w 132"/>
                <a:gd name="T1" fmla="*/ 196 h 196"/>
                <a:gd name="T2" fmla="*/ 59 w 132"/>
                <a:gd name="T3" fmla="*/ 196 h 196"/>
                <a:gd name="T4" fmla="*/ 0 w 132"/>
                <a:gd name="T5" fmla="*/ 0 h 196"/>
                <a:gd name="T6" fmla="*/ 13 w 132"/>
                <a:gd name="T7" fmla="*/ 0 h 196"/>
                <a:gd name="T8" fmla="*/ 66 w 132"/>
                <a:gd name="T9" fmla="*/ 170 h 196"/>
                <a:gd name="T10" fmla="*/ 117 w 132"/>
                <a:gd name="T11" fmla="*/ 0 h 196"/>
                <a:gd name="T12" fmla="*/ 132 w 132"/>
                <a:gd name="T13" fmla="*/ 0 h 196"/>
                <a:gd name="T14" fmla="*/ 72 w 132"/>
                <a:gd name="T15" fmla="*/ 196 h 196"/>
                <a:gd name="T16" fmla="*/ 72 w 132"/>
                <a:gd name="T1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96">
                  <a:moveTo>
                    <a:pt x="72" y="196"/>
                  </a:moveTo>
                  <a:lnTo>
                    <a:pt x="59" y="19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66" y="170"/>
                  </a:lnTo>
                  <a:lnTo>
                    <a:pt x="117" y="0"/>
                  </a:lnTo>
                  <a:lnTo>
                    <a:pt x="132" y="0"/>
                  </a:lnTo>
                  <a:lnTo>
                    <a:pt x="72" y="196"/>
                  </a:lnTo>
                  <a:lnTo>
                    <a:pt x="72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3CE47755-0EF5-491B-BFA8-323761A7C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989" y="7846239"/>
              <a:ext cx="174625" cy="311150"/>
            </a:xfrm>
            <a:custGeom>
              <a:avLst/>
              <a:gdLst>
                <a:gd name="T0" fmla="*/ 0 w 110"/>
                <a:gd name="T1" fmla="*/ 196 h 196"/>
                <a:gd name="T2" fmla="*/ 0 w 110"/>
                <a:gd name="T3" fmla="*/ 0 h 196"/>
                <a:gd name="T4" fmla="*/ 110 w 110"/>
                <a:gd name="T5" fmla="*/ 0 h 196"/>
                <a:gd name="T6" fmla="*/ 110 w 110"/>
                <a:gd name="T7" fmla="*/ 13 h 196"/>
                <a:gd name="T8" fmla="*/ 14 w 110"/>
                <a:gd name="T9" fmla="*/ 13 h 196"/>
                <a:gd name="T10" fmla="*/ 14 w 110"/>
                <a:gd name="T11" fmla="*/ 90 h 196"/>
                <a:gd name="T12" fmla="*/ 97 w 110"/>
                <a:gd name="T13" fmla="*/ 90 h 196"/>
                <a:gd name="T14" fmla="*/ 97 w 110"/>
                <a:gd name="T15" fmla="*/ 104 h 196"/>
                <a:gd name="T16" fmla="*/ 14 w 110"/>
                <a:gd name="T17" fmla="*/ 104 h 196"/>
                <a:gd name="T18" fmla="*/ 14 w 110"/>
                <a:gd name="T19" fmla="*/ 183 h 196"/>
                <a:gd name="T20" fmla="*/ 110 w 110"/>
                <a:gd name="T21" fmla="*/ 183 h 196"/>
                <a:gd name="T22" fmla="*/ 110 w 110"/>
                <a:gd name="T23" fmla="*/ 196 h 196"/>
                <a:gd name="T24" fmla="*/ 0 w 110"/>
                <a:gd name="T25" fmla="*/ 196 h 196"/>
                <a:gd name="T26" fmla="*/ 0 w 110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96">
                  <a:moveTo>
                    <a:pt x="0" y="196"/>
                  </a:moveTo>
                  <a:lnTo>
                    <a:pt x="0" y="0"/>
                  </a:lnTo>
                  <a:lnTo>
                    <a:pt x="110" y="0"/>
                  </a:lnTo>
                  <a:lnTo>
                    <a:pt x="110" y="13"/>
                  </a:lnTo>
                  <a:lnTo>
                    <a:pt x="14" y="13"/>
                  </a:lnTo>
                  <a:lnTo>
                    <a:pt x="14" y="90"/>
                  </a:lnTo>
                  <a:lnTo>
                    <a:pt x="97" y="90"/>
                  </a:lnTo>
                  <a:lnTo>
                    <a:pt x="97" y="104"/>
                  </a:lnTo>
                  <a:lnTo>
                    <a:pt x="14" y="104"/>
                  </a:lnTo>
                  <a:lnTo>
                    <a:pt x="14" y="183"/>
                  </a:lnTo>
                  <a:lnTo>
                    <a:pt x="110" y="183"/>
                  </a:lnTo>
                  <a:lnTo>
                    <a:pt x="110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180DCCD-C5BB-44AB-9B3F-D3476C683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6401" y="7846239"/>
              <a:ext cx="196850" cy="311150"/>
            </a:xfrm>
            <a:custGeom>
              <a:avLst/>
              <a:gdLst>
                <a:gd name="T0" fmla="*/ 244 w 281"/>
                <a:gd name="T1" fmla="*/ 442 h 442"/>
                <a:gd name="T2" fmla="*/ 147 w 281"/>
                <a:gd name="T3" fmla="*/ 238 h 442"/>
                <a:gd name="T4" fmla="*/ 32 w 281"/>
                <a:gd name="T5" fmla="*/ 238 h 442"/>
                <a:gd name="T6" fmla="*/ 32 w 281"/>
                <a:gd name="T7" fmla="*/ 442 h 442"/>
                <a:gd name="T8" fmla="*/ 0 w 281"/>
                <a:gd name="T9" fmla="*/ 442 h 442"/>
                <a:gd name="T10" fmla="*/ 0 w 281"/>
                <a:gd name="T11" fmla="*/ 0 h 442"/>
                <a:gd name="T12" fmla="*/ 158 w 281"/>
                <a:gd name="T13" fmla="*/ 0 h 442"/>
                <a:gd name="T14" fmla="*/ 276 w 281"/>
                <a:gd name="T15" fmla="*/ 118 h 442"/>
                <a:gd name="T16" fmla="*/ 181 w 281"/>
                <a:gd name="T17" fmla="*/ 238 h 442"/>
                <a:gd name="T18" fmla="*/ 281 w 281"/>
                <a:gd name="T19" fmla="*/ 442 h 442"/>
                <a:gd name="T20" fmla="*/ 244 w 281"/>
                <a:gd name="T21" fmla="*/ 442 h 442"/>
                <a:gd name="T22" fmla="*/ 244 w 281"/>
                <a:gd name="T23" fmla="*/ 442 h 442"/>
                <a:gd name="T24" fmla="*/ 152 w 281"/>
                <a:gd name="T25" fmla="*/ 29 h 442"/>
                <a:gd name="T26" fmla="*/ 32 w 281"/>
                <a:gd name="T27" fmla="*/ 29 h 442"/>
                <a:gd name="T28" fmla="*/ 32 w 281"/>
                <a:gd name="T29" fmla="*/ 209 h 442"/>
                <a:gd name="T30" fmla="*/ 152 w 281"/>
                <a:gd name="T31" fmla="*/ 209 h 442"/>
                <a:gd name="T32" fmla="*/ 244 w 281"/>
                <a:gd name="T33" fmla="*/ 118 h 442"/>
                <a:gd name="T34" fmla="*/ 152 w 281"/>
                <a:gd name="T35" fmla="*/ 29 h 442"/>
                <a:gd name="T36" fmla="*/ 152 w 281"/>
                <a:gd name="T37" fmla="*/ 2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442">
                  <a:moveTo>
                    <a:pt x="244" y="442"/>
                  </a:moveTo>
                  <a:lnTo>
                    <a:pt x="147" y="238"/>
                  </a:lnTo>
                  <a:lnTo>
                    <a:pt x="32" y="238"/>
                  </a:lnTo>
                  <a:lnTo>
                    <a:pt x="32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158" y="0"/>
                  </a:lnTo>
                  <a:cubicBezTo>
                    <a:pt x="224" y="0"/>
                    <a:pt x="276" y="40"/>
                    <a:pt x="276" y="118"/>
                  </a:cubicBezTo>
                  <a:cubicBezTo>
                    <a:pt x="276" y="184"/>
                    <a:pt x="238" y="227"/>
                    <a:pt x="181" y="238"/>
                  </a:cubicBezTo>
                  <a:lnTo>
                    <a:pt x="281" y="442"/>
                  </a:lnTo>
                  <a:lnTo>
                    <a:pt x="244" y="442"/>
                  </a:lnTo>
                  <a:lnTo>
                    <a:pt x="244" y="442"/>
                  </a:lnTo>
                  <a:close/>
                  <a:moveTo>
                    <a:pt x="152" y="29"/>
                  </a:moveTo>
                  <a:lnTo>
                    <a:pt x="32" y="29"/>
                  </a:lnTo>
                  <a:lnTo>
                    <a:pt x="32" y="209"/>
                  </a:lnTo>
                  <a:lnTo>
                    <a:pt x="152" y="209"/>
                  </a:lnTo>
                  <a:cubicBezTo>
                    <a:pt x="207" y="209"/>
                    <a:pt x="244" y="181"/>
                    <a:pt x="244" y="118"/>
                  </a:cubicBezTo>
                  <a:cubicBezTo>
                    <a:pt x="244" y="57"/>
                    <a:pt x="207" y="29"/>
                    <a:pt x="152" y="29"/>
                  </a:cubicBezTo>
                  <a:lnTo>
                    <a:pt x="152" y="29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42A1FF98-F5C6-4DFB-8260-520286837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814" y="7841477"/>
              <a:ext cx="195263" cy="320675"/>
            </a:xfrm>
            <a:custGeom>
              <a:avLst/>
              <a:gdLst>
                <a:gd name="T0" fmla="*/ 137 w 278"/>
                <a:gd name="T1" fmla="*/ 454 h 454"/>
                <a:gd name="T2" fmla="*/ 0 w 278"/>
                <a:gd name="T3" fmla="*/ 393 h 454"/>
                <a:gd name="T4" fmla="*/ 23 w 278"/>
                <a:gd name="T5" fmla="*/ 370 h 454"/>
                <a:gd name="T6" fmla="*/ 140 w 278"/>
                <a:gd name="T7" fmla="*/ 422 h 454"/>
                <a:gd name="T8" fmla="*/ 246 w 278"/>
                <a:gd name="T9" fmla="*/ 330 h 454"/>
                <a:gd name="T10" fmla="*/ 223 w 278"/>
                <a:gd name="T11" fmla="*/ 270 h 454"/>
                <a:gd name="T12" fmla="*/ 163 w 278"/>
                <a:gd name="T13" fmla="*/ 244 h 454"/>
                <a:gd name="T14" fmla="*/ 114 w 278"/>
                <a:gd name="T15" fmla="*/ 238 h 454"/>
                <a:gd name="T16" fmla="*/ 43 w 278"/>
                <a:gd name="T17" fmla="*/ 204 h 454"/>
                <a:gd name="T18" fmla="*/ 8 w 278"/>
                <a:gd name="T19" fmla="*/ 124 h 454"/>
                <a:gd name="T20" fmla="*/ 137 w 278"/>
                <a:gd name="T21" fmla="*/ 0 h 454"/>
                <a:gd name="T22" fmla="*/ 258 w 278"/>
                <a:gd name="T23" fmla="*/ 49 h 454"/>
                <a:gd name="T24" fmla="*/ 238 w 278"/>
                <a:gd name="T25" fmla="*/ 72 h 454"/>
                <a:gd name="T26" fmla="*/ 137 w 278"/>
                <a:gd name="T27" fmla="*/ 29 h 454"/>
                <a:gd name="T28" fmla="*/ 40 w 278"/>
                <a:gd name="T29" fmla="*/ 121 h 454"/>
                <a:gd name="T30" fmla="*/ 63 w 278"/>
                <a:gd name="T31" fmla="*/ 181 h 454"/>
                <a:gd name="T32" fmla="*/ 123 w 278"/>
                <a:gd name="T33" fmla="*/ 207 h 454"/>
                <a:gd name="T34" fmla="*/ 169 w 278"/>
                <a:gd name="T35" fmla="*/ 215 h 454"/>
                <a:gd name="T36" fmla="*/ 241 w 278"/>
                <a:gd name="T37" fmla="*/ 244 h 454"/>
                <a:gd name="T38" fmla="*/ 278 w 278"/>
                <a:gd name="T39" fmla="*/ 330 h 454"/>
                <a:gd name="T40" fmla="*/ 137 w 278"/>
                <a:gd name="T41" fmla="*/ 454 h 454"/>
                <a:gd name="T42" fmla="*/ 137 w 278"/>
                <a:gd name="T4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454">
                  <a:moveTo>
                    <a:pt x="137" y="454"/>
                  </a:moveTo>
                  <a:cubicBezTo>
                    <a:pt x="77" y="454"/>
                    <a:pt x="37" y="433"/>
                    <a:pt x="0" y="393"/>
                  </a:cubicBezTo>
                  <a:lnTo>
                    <a:pt x="23" y="370"/>
                  </a:lnTo>
                  <a:cubicBezTo>
                    <a:pt x="60" y="410"/>
                    <a:pt x="92" y="422"/>
                    <a:pt x="140" y="422"/>
                  </a:cubicBezTo>
                  <a:cubicBezTo>
                    <a:pt x="206" y="422"/>
                    <a:pt x="246" y="390"/>
                    <a:pt x="246" y="330"/>
                  </a:cubicBezTo>
                  <a:cubicBezTo>
                    <a:pt x="246" y="304"/>
                    <a:pt x="238" y="284"/>
                    <a:pt x="223" y="270"/>
                  </a:cubicBezTo>
                  <a:cubicBezTo>
                    <a:pt x="209" y="256"/>
                    <a:pt x="198" y="250"/>
                    <a:pt x="163" y="244"/>
                  </a:cubicBezTo>
                  <a:lnTo>
                    <a:pt x="114" y="238"/>
                  </a:lnTo>
                  <a:cubicBezTo>
                    <a:pt x="83" y="233"/>
                    <a:pt x="60" y="221"/>
                    <a:pt x="43" y="204"/>
                  </a:cubicBezTo>
                  <a:cubicBezTo>
                    <a:pt x="20" y="184"/>
                    <a:pt x="8" y="158"/>
                    <a:pt x="8" y="124"/>
                  </a:cubicBezTo>
                  <a:cubicBezTo>
                    <a:pt x="8" y="49"/>
                    <a:pt x="60" y="0"/>
                    <a:pt x="137" y="0"/>
                  </a:cubicBezTo>
                  <a:cubicBezTo>
                    <a:pt x="189" y="0"/>
                    <a:pt x="220" y="18"/>
                    <a:pt x="258" y="49"/>
                  </a:cubicBezTo>
                  <a:lnTo>
                    <a:pt x="238" y="72"/>
                  </a:lnTo>
                  <a:cubicBezTo>
                    <a:pt x="212" y="46"/>
                    <a:pt x="186" y="29"/>
                    <a:pt x="137" y="29"/>
                  </a:cubicBezTo>
                  <a:cubicBezTo>
                    <a:pt x="77" y="29"/>
                    <a:pt x="40" y="66"/>
                    <a:pt x="40" y="121"/>
                  </a:cubicBezTo>
                  <a:cubicBezTo>
                    <a:pt x="40" y="147"/>
                    <a:pt x="46" y="167"/>
                    <a:pt x="63" y="181"/>
                  </a:cubicBezTo>
                  <a:cubicBezTo>
                    <a:pt x="77" y="193"/>
                    <a:pt x="100" y="204"/>
                    <a:pt x="123" y="207"/>
                  </a:cubicBezTo>
                  <a:lnTo>
                    <a:pt x="169" y="215"/>
                  </a:lnTo>
                  <a:cubicBezTo>
                    <a:pt x="206" y="221"/>
                    <a:pt x="223" y="230"/>
                    <a:pt x="241" y="244"/>
                  </a:cubicBezTo>
                  <a:cubicBezTo>
                    <a:pt x="264" y="264"/>
                    <a:pt x="278" y="296"/>
                    <a:pt x="278" y="330"/>
                  </a:cubicBezTo>
                  <a:cubicBezTo>
                    <a:pt x="278" y="405"/>
                    <a:pt x="223" y="454"/>
                    <a:pt x="137" y="454"/>
                  </a:cubicBezTo>
                  <a:lnTo>
                    <a:pt x="137" y="454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E8CED46-26B3-4DB3-BCF7-79E627A7DD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15150" y="7265214"/>
              <a:ext cx="976313" cy="960438"/>
            </a:xfrm>
            <a:custGeom>
              <a:avLst/>
              <a:gdLst>
                <a:gd name="T0" fmla="*/ 591 w 1388"/>
                <a:gd name="T1" fmla="*/ 674 h 1365"/>
                <a:gd name="T2" fmla="*/ 797 w 1388"/>
                <a:gd name="T3" fmla="*/ 685 h 1365"/>
                <a:gd name="T4" fmla="*/ 797 w 1388"/>
                <a:gd name="T5" fmla="*/ 625 h 1365"/>
                <a:gd name="T6" fmla="*/ 591 w 1388"/>
                <a:gd name="T7" fmla="*/ 614 h 1365"/>
                <a:gd name="T8" fmla="*/ 803 w 1388"/>
                <a:gd name="T9" fmla="*/ 872 h 1365"/>
                <a:gd name="T10" fmla="*/ 585 w 1388"/>
                <a:gd name="T11" fmla="*/ 858 h 1365"/>
                <a:gd name="T12" fmla="*/ 769 w 1388"/>
                <a:gd name="T13" fmla="*/ 726 h 1365"/>
                <a:gd name="T14" fmla="*/ 622 w 1388"/>
                <a:gd name="T15" fmla="*/ 760 h 1365"/>
                <a:gd name="T16" fmla="*/ 829 w 1388"/>
                <a:gd name="T17" fmla="*/ 439 h 1365"/>
                <a:gd name="T18" fmla="*/ 757 w 1388"/>
                <a:gd name="T19" fmla="*/ 476 h 1365"/>
                <a:gd name="T20" fmla="*/ 777 w 1388"/>
                <a:gd name="T21" fmla="*/ 820 h 1365"/>
                <a:gd name="T22" fmla="*/ 602 w 1388"/>
                <a:gd name="T23" fmla="*/ 797 h 1365"/>
                <a:gd name="T24" fmla="*/ 846 w 1388"/>
                <a:gd name="T25" fmla="*/ 981 h 1365"/>
                <a:gd name="T26" fmla="*/ 554 w 1388"/>
                <a:gd name="T27" fmla="*/ 1004 h 1365"/>
                <a:gd name="T28" fmla="*/ 1024 w 1388"/>
                <a:gd name="T29" fmla="*/ 694 h 1365"/>
                <a:gd name="T30" fmla="*/ 952 w 1388"/>
                <a:gd name="T31" fmla="*/ 731 h 1365"/>
                <a:gd name="T32" fmla="*/ 961 w 1388"/>
                <a:gd name="T33" fmla="*/ 599 h 1365"/>
                <a:gd name="T34" fmla="*/ 903 w 1388"/>
                <a:gd name="T35" fmla="*/ 545 h 1365"/>
                <a:gd name="T36" fmla="*/ 926 w 1388"/>
                <a:gd name="T37" fmla="*/ 588 h 1365"/>
                <a:gd name="T38" fmla="*/ 1316 w 1388"/>
                <a:gd name="T39" fmla="*/ 439 h 1365"/>
                <a:gd name="T40" fmla="*/ 852 w 1388"/>
                <a:gd name="T41" fmla="*/ 72 h 1365"/>
                <a:gd name="T42" fmla="*/ 691 w 1388"/>
                <a:gd name="T43" fmla="*/ 0 h 1365"/>
                <a:gd name="T44" fmla="*/ 674 w 1388"/>
                <a:gd name="T45" fmla="*/ 9 h 1365"/>
                <a:gd name="T46" fmla="*/ 399 w 1388"/>
                <a:gd name="T47" fmla="*/ 321 h 1365"/>
                <a:gd name="T48" fmla="*/ 3 w 1388"/>
                <a:gd name="T49" fmla="*/ 502 h 1365"/>
                <a:gd name="T50" fmla="*/ 135 w 1388"/>
                <a:gd name="T51" fmla="*/ 806 h 1365"/>
                <a:gd name="T52" fmla="*/ 255 w 1388"/>
                <a:gd name="T53" fmla="*/ 1296 h 1365"/>
                <a:gd name="T54" fmla="*/ 436 w 1388"/>
                <a:gd name="T55" fmla="*/ 1351 h 1365"/>
                <a:gd name="T56" fmla="*/ 1027 w 1388"/>
                <a:gd name="T57" fmla="*/ 1325 h 1365"/>
                <a:gd name="T58" fmla="*/ 1121 w 1388"/>
                <a:gd name="T59" fmla="*/ 1317 h 1365"/>
                <a:gd name="T60" fmla="*/ 1130 w 1388"/>
                <a:gd name="T61" fmla="*/ 1308 h 1365"/>
                <a:gd name="T62" fmla="*/ 1207 w 1388"/>
                <a:gd name="T63" fmla="*/ 1164 h 1365"/>
                <a:gd name="T64" fmla="*/ 1365 w 1388"/>
                <a:gd name="T65" fmla="*/ 597 h 1365"/>
                <a:gd name="T66" fmla="*/ 493 w 1388"/>
                <a:gd name="T67" fmla="*/ 252 h 1365"/>
                <a:gd name="T68" fmla="*/ 769 w 1388"/>
                <a:gd name="T69" fmla="*/ 103 h 1365"/>
                <a:gd name="T70" fmla="*/ 694 w 1388"/>
                <a:gd name="T71" fmla="*/ 290 h 1365"/>
                <a:gd name="T72" fmla="*/ 161 w 1388"/>
                <a:gd name="T73" fmla="*/ 757 h 1365"/>
                <a:gd name="T74" fmla="*/ 158 w 1388"/>
                <a:gd name="T75" fmla="*/ 416 h 1365"/>
                <a:gd name="T76" fmla="*/ 270 w 1388"/>
                <a:gd name="T77" fmla="*/ 835 h 1365"/>
                <a:gd name="T78" fmla="*/ 445 w 1388"/>
                <a:gd name="T79" fmla="*/ 1296 h 1365"/>
                <a:gd name="T80" fmla="*/ 247 w 1388"/>
                <a:gd name="T81" fmla="*/ 1018 h 1365"/>
                <a:gd name="T82" fmla="*/ 579 w 1388"/>
                <a:gd name="T83" fmla="*/ 1230 h 1365"/>
                <a:gd name="T84" fmla="*/ 694 w 1388"/>
                <a:gd name="T85" fmla="*/ 1119 h 1365"/>
                <a:gd name="T86" fmla="*/ 1004 w 1388"/>
                <a:gd name="T87" fmla="*/ 1276 h 1365"/>
                <a:gd name="T88" fmla="*/ 1101 w 1388"/>
                <a:gd name="T89" fmla="*/ 889 h 1365"/>
                <a:gd name="T90" fmla="*/ 1313 w 1388"/>
                <a:gd name="T91" fmla="*/ 605 h 1365"/>
                <a:gd name="T92" fmla="*/ 1133 w 1388"/>
                <a:gd name="T93" fmla="*/ 729 h 1365"/>
                <a:gd name="T94" fmla="*/ 1267 w 1388"/>
                <a:gd name="T95" fmla="*/ 465 h 1365"/>
                <a:gd name="T96" fmla="*/ 542 w 1388"/>
                <a:gd name="T97" fmla="*/ 1033 h 1365"/>
                <a:gd name="T98" fmla="*/ 860 w 1388"/>
                <a:gd name="T99" fmla="*/ 1056 h 1365"/>
                <a:gd name="T100" fmla="*/ 820 w 1388"/>
                <a:gd name="T101" fmla="*/ 944 h 1365"/>
                <a:gd name="T102" fmla="*/ 559 w 1388"/>
                <a:gd name="T103" fmla="*/ 921 h 1365"/>
                <a:gd name="T104" fmla="*/ 608 w 1388"/>
                <a:gd name="T105" fmla="*/ 490 h 1365"/>
                <a:gd name="T106" fmla="*/ 620 w 1388"/>
                <a:gd name="T107" fmla="*/ 410 h 1365"/>
                <a:gd name="T108" fmla="*/ 574 w 1388"/>
                <a:gd name="T109" fmla="*/ 502 h 1365"/>
                <a:gd name="T110" fmla="*/ 442 w 1388"/>
                <a:gd name="T111" fmla="*/ 568 h 1365"/>
                <a:gd name="T112" fmla="*/ 522 w 1388"/>
                <a:gd name="T113" fmla="*/ 554 h 1365"/>
                <a:gd name="T114" fmla="*/ 405 w 1388"/>
                <a:gd name="T115" fmla="*/ 694 h 1365"/>
                <a:gd name="T116" fmla="*/ 442 w 1388"/>
                <a:gd name="T117" fmla="*/ 766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8" h="1365">
                  <a:moveTo>
                    <a:pt x="797" y="685"/>
                  </a:moveTo>
                  <a:lnTo>
                    <a:pt x="797" y="674"/>
                  </a:lnTo>
                  <a:cubicBezTo>
                    <a:pt x="797" y="668"/>
                    <a:pt x="794" y="663"/>
                    <a:pt x="789" y="663"/>
                  </a:cubicBezTo>
                  <a:lnTo>
                    <a:pt x="602" y="663"/>
                  </a:lnTo>
                  <a:cubicBezTo>
                    <a:pt x="597" y="663"/>
                    <a:pt x="591" y="668"/>
                    <a:pt x="591" y="674"/>
                  </a:cubicBezTo>
                  <a:lnTo>
                    <a:pt x="591" y="685"/>
                  </a:lnTo>
                  <a:cubicBezTo>
                    <a:pt x="591" y="691"/>
                    <a:pt x="597" y="697"/>
                    <a:pt x="602" y="697"/>
                  </a:cubicBezTo>
                  <a:lnTo>
                    <a:pt x="789" y="697"/>
                  </a:lnTo>
                  <a:cubicBezTo>
                    <a:pt x="794" y="697"/>
                    <a:pt x="797" y="691"/>
                    <a:pt x="797" y="685"/>
                  </a:cubicBezTo>
                  <a:lnTo>
                    <a:pt x="797" y="685"/>
                  </a:lnTo>
                  <a:close/>
                  <a:moveTo>
                    <a:pt x="591" y="614"/>
                  </a:moveTo>
                  <a:lnTo>
                    <a:pt x="591" y="625"/>
                  </a:lnTo>
                  <a:cubicBezTo>
                    <a:pt x="591" y="631"/>
                    <a:pt x="597" y="637"/>
                    <a:pt x="602" y="637"/>
                  </a:cubicBezTo>
                  <a:lnTo>
                    <a:pt x="789" y="637"/>
                  </a:lnTo>
                  <a:cubicBezTo>
                    <a:pt x="794" y="637"/>
                    <a:pt x="797" y="631"/>
                    <a:pt x="797" y="625"/>
                  </a:cubicBezTo>
                  <a:lnTo>
                    <a:pt x="797" y="614"/>
                  </a:lnTo>
                  <a:cubicBezTo>
                    <a:pt x="797" y="608"/>
                    <a:pt x="794" y="602"/>
                    <a:pt x="789" y="602"/>
                  </a:cubicBezTo>
                  <a:lnTo>
                    <a:pt x="602" y="602"/>
                  </a:lnTo>
                  <a:cubicBezTo>
                    <a:pt x="597" y="602"/>
                    <a:pt x="591" y="608"/>
                    <a:pt x="591" y="614"/>
                  </a:cubicBezTo>
                  <a:lnTo>
                    <a:pt x="591" y="614"/>
                  </a:lnTo>
                  <a:close/>
                  <a:moveTo>
                    <a:pt x="585" y="858"/>
                  </a:moveTo>
                  <a:lnTo>
                    <a:pt x="585" y="872"/>
                  </a:lnTo>
                  <a:cubicBezTo>
                    <a:pt x="585" y="878"/>
                    <a:pt x="591" y="881"/>
                    <a:pt x="597" y="881"/>
                  </a:cubicBezTo>
                  <a:lnTo>
                    <a:pt x="792" y="881"/>
                  </a:lnTo>
                  <a:cubicBezTo>
                    <a:pt x="797" y="881"/>
                    <a:pt x="803" y="878"/>
                    <a:pt x="803" y="872"/>
                  </a:cubicBezTo>
                  <a:lnTo>
                    <a:pt x="803" y="858"/>
                  </a:lnTo>
                  <a:cubicBezTo>
                    <a:pt x="803" y="852"/>
                    <a:pt x="797" y="849"/>
                    <a:pt x="792" y="849"/>
                  </a:cubicBezTo>
                  <a:lnTo>
                    <a:pt x="597" y="849"/>
                  </a:lnTo>
                  <a:cubicBezTo>
                    <a:pt x="591" y="849"/>
                    <a:pt x="585" y="852"/>
                    <a:pt x="585" y="858"/>
                  </a:cubicBezTo>
                  <a:lnTo>
                    <a:pt x="585" y="858"/>
                  </a:lnTo>
                  <a:close/>
                  <a:moveTo>
                    <a:pt x="622" y="760"/>
                  </a:moveTo>
                  <a:lnTo>
                    <a:pt x="769" y="760"/>
                  </a:lnTo>
                  <a:cubicBezTo>
                    <a:pt x="774" y="760"/>
                    <a:pt x="780" y="754"/>
                    <a:pt x="780" y="749"/>
                  </a:cubicBezTo>
                  <a:lnTo>
                    <a:pt x="780" y="737"/>
                  </a:lnTo>
                  <a:cubicBezTo>
                    <a:pt x="780" y="731"/>
                    <a:pt x="774" y="726"/>
                    <a:pt x="769" y="726"/>
                  </a:cubicBezTo>
                  <a:lnTo>
                    <a:pt x="622" y="726"/>
                  </a:lnTo>
                  <a:cubicBezTo>
                    <a:pt x="617" y="726"/>
                    <a:pt x="611" y="731"/>
                    <a:pt x="611" y="737"/>
                  </a:cubicBezTo>
                  <a:lnTo>
                    <a:pt x="611" y="749"/>
                  </a:lnTo>
                  <a:cubicBezTo>
                    <a:pt x="611" y="754"/>
                    <a:pt x="617" y="760"/>
                    <a:pt x="622" y="760"/>
                  </a:cubicBezTo>
                  <a:lnTo>
                    <a:pt x="622" y="760"/>
                  </a:lnTo>
                  <a:close/>
                  <a:moveTo>
                    <a:pt x="757" y="511"/>
                  </a:moveTo>
                  <a:lnTo>
                    <a:pt x="786" y="490"/>
                  </a:lnTo>
                  <a:lnTo>
                    <a:pt x="820" y="502"/>
                  </a:lnTo>
                  <a:lnTo>
                    <a:pt x="809" y="468"/>
                  </a:lnTo>
                  <a:lnTo>
                    <a:pt x="829" y="439"/>
                  </a:lnTo>
                  <a:lnTo>
                    <a:pt x="794" y="439"/>
                  </a:lnTo>
                  <a:lnTo>
                    <a:pt x="774" y="410"/>
                  </a:lnTo>
                  <a:lnTo>
                    <a:pt x="763" y="445"/>
                  </a:lnTo>
                  <a:lnTo>
                    <a:pt x="728" y="453"/>
                  </a:lnTo>
                  <a:lnTo>
                    <a:pt x="757" y="476"/>
                  </a:lnTo>
                  <a:lnTo>
                    <a:pt x="757" y="511"/>
                  </a:lnTo>
                  <a:close/>
                  <a:moveTo>
                    <a:pt x="602" y="797"/>
                  </a:moveTo>
                  <a:lnTo>
                    <a:pt x="602" y="809"/>
                  </a:lnTo>
                  <a:cubicBezTo>
                    <a:pt x="602" y="815"/>
                    <a:pt x="605" y="820"/>
                    <a:pt x="611" y="820"/>
                  </a:cubicBezTo>
                  <a:lnTo>
                    <a:pt x="777" y="820"/>
                  </a:lnTo>
                  <a:cubicBezTo>
                    <a:pt x="783" y="820"/>
                    <a:pt x="789" y="815"/>
                    <a:pt x="789" y="809"/>
                  </a:cubicBezTo>
                  <a:lnTo>
                    <a:pt x="789" y="797"/>
                  </a:lnTo>
                  <a:cubicBezTo>
                    <a:pt x="789" y="792"/>
                    <a:pt x="783" y="786"/>
                    <a:pt x="777" y="786"/>
                  </a:cubicBezTo>
                  <a:lnTo>
                    <a:pt x="611" y="786"/>
                  </a:lnTo>
                  <a:cubicBezTo>
                    <a:pt x="605" y="786"/>
                    <a:pt x="602" y="792"/>
                    <a:pt x="602" y="797"/>
                  </a:cubicBezTo>
                  <a:lnTo>
                    <a:pt x="602" y="797"/>
                  </a:lnTo>
                  <a:close/>
                  <a:moveTo>
                    <a:pt x="554" y="1004"/>
                  </a:moveTo>
                  <a:lnTo>
                    <a:pt x="837" y="1004"/>
                  </a:lnTo>
                  <a:cubicBezTo>
                    <a:pt x="843" y="1004"/>
                    <a:pt x="846" y="1001"/>
                    <a:pt x="846" y="992"/>
                  </a:cubicBezTo>
                  <a:lnTo>
                    <a:pt x="846" y="981"/>
                  </a:lnTo>
                  <a:cubicBezTo>
                    <a:pt x="846" y="975"/>
                    <a:pt x="843" y="969"/>
                    <a:pt x="837" y="969"/>
                  </a:cubicBezTo>
                  <a:lnTo>
                    <a:pt x="554" y="969"/>
                  </a:lnTo>
                  <a:cubicBezTo>
                    <a:pt x="548" y="969"/>
                    <a:pt x="542" y="975"/>
                    <a:pt x="542" y="981"/>
                  </a:cubicBezTo>
                  <a:lnTo>
                    <a:pt x="542" y="992"/>
                  </a:lnTo>
                  <a:cubicBezTo>
                    <a:pt x="542" y="1001"/>
                    <a:pt x="548" y="1004"/>
                    <a:pt x="554" y="1004"/>
                  </a:cubicBezTo>
                  <a:lnTo>
                    <a:pt x="554" y="1004"/>
                  </a:lnTo>
                  <a:close/>
                  <a:moveTo>
                    <a:pt x="981" y="746"/>
                  </a:moveTo>
                  <a:lnTo>
                    <a:pt x="1012" y="757"/>
                  </a:lnTo>
                  <a:lnTo>
                    <a:pt x="1004" y="723"/>
                  </a:lnTo>
                  <a:lnTo>
                    <a:pt x="1024" y="694"/>
                  </a:lnTo>
                  <a:lnTo>
                    <a:pt x="989" y="694"/>
                  </a:lnTo>
                  <a:lnTo>
                    <a:pt x="969" y="665"/>
                  </a:lnTo>
                  <a:lnTo>
                    <a:pt x="958" y="700"/>
                  </a:lnTo>
                  <a:lnTo>
                    <a:pt x="923" y="708"/>
                  </a:lnTo>
                  <a:lnTo>
                    <a:pt x="952" y="731"/>
                  </a:lnTo>
                  <a:lnTo>
                    <a:pt x="952" y="766"/>
                  </a:lnTo>
                  <a:lnTo>
                    <a:pt x="981" y="746"/>
                  </a:lnTo>
                  <a:lnTo>
                    <a:pt x="981" y="746"/>
                  </a:lnTo>
                  <a:close/>
                  <a:moveTo>
                    <a:pt x="926" y="588"/>
                  </a:moveTo>
                  <a:lnTo>
                    <a:pt x="961" y="599"/>
                  </a:lnTo>
                  <a:lnTo>
                    <a:pt x="949" y="568"/>
                  </a:lnTo>
                  <a:lnTo>
                    <a:pt x="969" y="539"/>
                  </a:lnTo>
                  <a:lnTo>
                    <a:pt x="935" y="539"/>
                  </a:lnTo>
                  <a:lnTo>
                    <a:pt x="915" y="511"/>
                  </a:lnTo>
                  <a:lnTo>
                    <a:pt x="903" y="545"/>
                  </a:lnTo>
                  <a:lnTo>
                    <a:pt x="869" y="554"/>
                  </a:lnTo>
                  <a:lnTo>
                    <a:pt x="898" y="574"/>
                  </a:lnTo>
                  <a:lnTo>
                    <a:pt x="898" y="611"/>
                  </a:lnTo>
                  <a:lnTo>
                    <a:pt x="926" y="588"/>
                  </a:lnTo>
                  <a:lnTo>
                    <a:pt x="926" y="588"/>
                  </a:lnTo>
                  <a:close/>
                  <a:moveTo>
                    <a:pt x="1388" y="508"/>
                  </a:moveTo>
                  <a:lnTo>
                    <a:pt x="1388" y="505"/>
                  </a:lnTo>
                  <a:cubicBezTo>
                    <a:pt x="1385" y="499"/>
                    <a:pt x="1382" y="493"/>
                    <a:pt x="1376" y="488"/>
                  </a:cubicBezTo>
                  <a:lnTo>
                    <a:pt x="1371" y="485"/>
                  </a:lnTo>
                  <a:cubicBezTo>
                    <a:pt x="1331" y="470"/>
                    <a:pt x="1325" y="459"/>
                    <a:pt x="1316" y="439"/>
                  </a:cubicBezTo>
                  <a:cubicBezTo>
                    <a:pt x="1308" y="424"/>
                    <a:pt x="1296" y="402"/>
                    <a:pt x="1270" y="376"/>
                  </a:cubicBezTo>
                  <a:cubicBezTo>
                    <a:pt x="1207" y="313"/>
                    <a:pt x="1133" y="327"/>
                    <a:pt x="1104" y="336"/>
                  </a:cubicBezTo>
                  <a:cubicBezTo>
                    <a:pt x="1061" y="313"/>
                    <a:pt x="1021" y="313"/>
                    <a:pt x="989" y="321"/>
                  </a:cubicBezTo>
                  <a:cubicBezTo>
                    <a:pt x="989" y="290"/>
                    <a:pt x="978" y="252"/>
                    <a:pt x="941" y="221"/>
                  </a:cubicBezTo>
                  <a:cubicBezTo>
                    <a:pt x="941" y="186"/>
                    <a:pt x="929" y="112"/>
                    <a:pt x="852" y="72"/>
                  </a:cubicBezTo>
                  <a:cubicBezTo>
                    <a:pt x="817" y="54"/>
                    <a:pt x="794" y="52"/>
                    <a:pt x="777" y="49"/>
                  </a:cubicBezTo>
                  <a:cubicBezTo>
                    <a:pt x="754" y="46"/>
                    <a:pt x="743" y="46"/>
                    <a:pt x="717" y="11"/>
                  </a:cubicBezTo>
                  <a:lnTo>
                    <a:pt x="711" y="6"/>
                  </a:lnTo>
                  <a:cubicBezTo>
                    <a:pt x="708" y="3"/>
                    <a:pt x="703" y="3"/>
                    <a:pt x="700" y="0"/>
                  </a:cubicBezTo>
                  <a:lnTo>
                    <a:pt x="691" y="0"/>
                  </a:lnTo>
                  <a:lnTo>
                    <a:pt x="685" y="3"/>
                  </a:lnTo>
                  <a:lnTo>
                    <a:pt x="683" y="3"/>
                  </a:lnTo>
                  <a:lnTo>
                    <a:pt x="680" y="6"/>
                  </a:lnTo>
                  <a:lnTo>
                    <a:pt x="677" y="6"/>
                  </a:lnTo>
                  <a:lnTo>
                    <a:pt x="674" y="9"/>
                  </a:lnTo>
                  <a:lnTo>
                    <a:pt x="674" y="11"/>
                  </a:lnTo>
                  <a:cubicBezTo>
                    <a:pt x="645" y="46"/>
                    <a:pt x="634" y="46"/>
                    <a:pt x="614" y="49"/>
                  </a:cubicBezTo>
                  <a:cubicBezTo>
                    <a:pt x="594" y="52"/>
                    <a:pt x="571" y="54"/>
                    <a:pt x="536" y="72"/>
                  </a:cubicBezTo>
                  <a:cubicBezTo>
                    <a:pt x="459" y="112"/>
                    <a:pt x="450" y="186"/>
                    <a:pt x="448" y="221"/>
                  </a:cubicBezTo>
                  <a:cubicBezTo>
                    <a:pt x="413" y="252"/>
                    <a:pt x="399" y="290"/>
                    <a:pt x="399" y="321"/>
                  </a:cubicBezTo>
                  <a:cubicBezTo>
                    <a:pt x="367" y="313"/>
                    <a:pt x="330" y="313"/>
                    <a:pt x="287" y="336"/>
                  </a:cubicBezTo>
                  <a:cubicBezTo>
                    <a:pt x="255" y="327"/>
                    <a:pt x="184" y="315"/>
                    <a:pt x="121" y="376"/>
                  </a:cubicBezTo>
                  <a:cubicBezTo>
                    <a:pt x="95" y="404"/>
                    <a:pt x="83" y="424"/>
                    <a:pt x="75" y="442"/>
                  </a:cubicBezTo>
                  <a:cubicBezTo>
                    <a:pt x="66" y="462"/>
                    <a:pt x="61" y="470"/>
                    <a:pt x="20" y="488"/>
                  </a:cubicBezTo>
                  <a:cubicBezTo>
                    <a:pt x="12" y="490"/>
                    <a:pt x="6" y="493"/>
                    <a:pt x="3" y="502"/>
                  </a:cubicBezTo>
                  <a:lnTo>
                    <a:pt x="3" y="511"/>
                  </a:lnTo>
                  <a:cubicBezTo>
                    <a:pt x="0" y="516"/>
                    <a:pt x="3" y="522"/>
                    <a:pt x="6" y="528"/>
                  </a:cubicBezTo>
                  <a:cubicBezTo>
                    <a:pt x="29" y="565"/>
                    <a:pt x="29" y="574"/>
                    <a:pt x="23" y="597"/>
                  </a:cubicBezTo>
                  <a:cubicBezTo>
                    <a:pt x="20" y="614"/>
                    <a:pt x="18" y="637"/>
                    <a:pt x="23" y="674"/>
                  </a:cubicBezTo>
                  <a:cubicBezTo>
                    <a:pt x="38" y="763"/>
                    <a:pt x="106" y="795"/>
                    <a:pt x="135" y="806"/>
                  </a:cubicBezTo>
                  <a:cubicBezTo>
                    <a:pt x="155" y="849"/>
                    <a:pt x="187" y="872"/>
                    <a:pt x="218" y="883"/>
                  </a:cubicBezTo>
                  <a:cubicBezTo>
                    <a:pt x="198" y="909"/>
                    <a:pt x="187" y="947"/>
                    <a:pt x="195" y="995"/>
                  </a:cubicBezTo>
                  <a:cubicBezTo>
                    <a:pt x="178" y="1021"/>
                    <a:pt x="144" y="1087"/>
                    <a:pt x="184" y="1167"/>
                  </a:cubicBezTo>
                  <a:cubicBezTo>
                    <a:pt x="201" y="1199"/>
                    <a:pt x="218" y="1216"/>
                    <a:pt x="230" y="1230"/>
                  </a:cubicBezTo>
                  <a:cubicBezTo>
                    <a:pt x="247" y="1245"/>
                    <a:pt x="253" y="1253"/>
                    <a:pt x="255" y="1296"/>
                  </a:cubicBezTo>
                  <a:cubicBezTo>
                    <a:pt x="255" y="1299"/>
                    <a:pt x="258" y="1305"/>
                    <a:pt x="258" y="1308"/>
                  </a:cubicBezTo>
                  <a:lnTo>
                    <a:pt x="261" y="1311"/>
                  </a:lnTo>
                  <a:cubicBezTo>
                    <a:pt x="267" y="1319"/>
                    <a:pt x="278" y="1325"/>
                    <a:pt x="290" y="1322"/>
                  </a:cubicBezTo>
                  <a:cubicBezTo>
                    <a:pt x="333" y="1311"/>
                    <a:pt x="341" y="1317"/>
                    <a:pt x="362" y="1325"/>
                  </a:cubicBezTo>
                  <a:cubicBezTo>
                    <a:pt x="379" y="1334"/>
                    <a:pt x="399" y="1345"/>
                    <a:pt x="436" y="1351"/>
                  </a:cubicBezTo>
                  <a:cubicBezTo>
                    <a:pt x="525" y="1365"/>
                    <a:pt x="577" y="1311"/>
                    <a:pt x="597" y="1285"/>
                  </a:cubicBezTo>
                  <a:cubicBezTo>
                    <a:pt x="645" y="1279"/>
                    <a:pt x="677" y="1256"/>
                    <a:pt x="697" y="1228"/>
                  </a:cubicBezTo>
                  <a:cubicBezTo>
                    <a:pt x="714" y="1256"/>
                    <a:pt x="746" y="1279"/>
                    <a:pt x="794" y="1282"/>
                  </a:cubicBezTo>
                  <a:cubicBezTo>
                    <a:pt x="815" y="1308"/>
                    <a:pt x="866" y="1362"/>
                    <a:pt x="955" y="1351"/>
                  </a:cubicBezTo>
                  <a:cubicBezTo>
                    <a:pt x="992" y="1345"/>
                    <a:pt x="1012" y="1334"/>
                    <a:pt x="1027" y="1325"/>
                  </a:cubicBezTo>
                  <a:cubicBezTo>
                    <a:pt x="1047" y="1314"/>
                    <a:pt x="1058" y="1308"/>
                    <a:pt x="1098" y="1319"/>
                  </a:cubicBezTo>
                  <a:cubicBezTo>
                    <a:pt x="1101" y="1319"/>
                    <a:pt x="1104" y="1322"/>
                    <a:pt x="1107" y="1322"/>
                  </a:cubicBezTo>
                  <a:cubicBezTo>
                    <a:pt x="1110" y="1322"/>
                    <a:pt x="1113" y="1319"/>
                    <a:pt x="1116" y="1319"/>
                  </a:cubicBezTo>
                  <a:lnTo>
                    <a:pt x="1121" y="1319"/>
                  </a:lnTo>
                  <a:lnTo>
                    <a:pt x="1121" y="1317"/>
                  </a:lnTo>
                  <a:lnTo>
                    <a:pt x="1124" y="1317"/>
                  </a:lnTo>
                  <a:lnTo>
                    <a:pt x="1124" y="1314"/>
                  </a:lnTo>
                  <a:lnTo>
                    <a:pt x="1127" y="1314"/>
                  </a:lnTo>
                  <a:lnTo>
                    <a:pt x="1130" y="1311"/>
                  </a:lnTo>
                  <a:lnTo>
                    <a:pt x="1130" y="1308"/>
                  </a:lnTo>
                  <a:lnTo>
                    <a:pt x="1133" y="1305"/>
                  </a:lnTo>
                  <a:lnTo>
                    <a:pt x="1133" y="1302"/>
                  </a:lnTo>
                  <a:lnTo>
                    <a:pt x="1136" y="1296"/>
                  </a:lnTo>
                  <a:cubicBezTo>
                    <a:pt x="1136" y="1251"/>
                    <a:pt x="1144" y="1245"/>
                    <a:pt x="1161" y="1228"/>
                  </a:cubicBezTo>
                  <a:cubicBezTo>
                    <a:pt x="1173" y="1216"/>
                    <a:pt x="1190" y="1199"/>
                    <a:pt x="1207" y="1164"/>
                  </a:cubicBezTo>
                  <a:cubicBezTo>
                    <a:pt x="1247" y="1087"/>
                    <a:pt x="1213" y="1021"/>
                    <a:pt x="1193" y="992"/>
                  </a:cubicBezTo>
                  <a:cubicBezTo>
                    <a:pt x="1204" y="947"/>
                    <a:pt x="1193" y="909"/>
                    <a:pt x="1173" y="883"/>
                  </a:cubicBezTo>
                  <a:cubicBezTo>
                    <a:pt x="1204" y="872"/>
                    <a:pt x="1236" y="849"/>
                    <a:pt x="1256" y="806"/>
                  </a:cubicBezTo>
                  <a:cubicBezTo>
                    <a:pt x="1285" y="795"/>
                    <a:pt x="1353" y="760"/>
                    <a:pt x="1368" y="674"/>
                  </a:cubicBezTo>
                  <a:cubicBezTo>
                    <a:pt x="1374" y="637"/>
                    <a:pt x="1368" y="614"/>
                    <a:pt x="1365" y="597"/>
                  </a:cubicBezTo>
                  <a:cubicBezTo>
                    <a:pt x="1362" y="574"/>
                    <a:pt x="1359" y="562"/>
                    <a:pt x="1385" y="528"/>
                  </a:cubicBezTo>
                  <a:lnTo>
                    <a:pt x="1388" y="522"/>
                  </a:lnTo>
                  <a:lnTo>
                    <a:pt x="1388" y="511"/>
                  </a:lnTo>
                  <a:lnTo>
                    <a:pt x="1388" y="508"/>
                  </a:lnTo>
                  <a:close/>
                  <a:moveTo>
                    <a:pt x="493" y="252"/>
                  </a:moveTo>
                  <a:cubicBezTo>
                    <a:pt x="499" y="247"/>
                    <a:pt x="505" y="238"/>
                    <a:pt x="502" y="229"/>
                  </a:cubicBezTo>
                  <a:cubicBezTo>
                    <a:pt x="502" y="227"/>
                    <a:pt x="496" y="155"/>
                    <a:pt x="562" y="120"/>
                  </a:cubicBezTo>
                  <a:cubicBezTo>
                    <a:pt x="588" y="109"/>
                    <a:pt x="605" y="106"/>
                    <a:pt x="620" y="103"/>
                  </a:cubicBezTo>
                  <a:cubicBezTo>
                    <a:pt x="648" y="100"/>
                    <a:pt x="668" y="95"/>
                    <a:pt x="694" y="69"/>
                  </a:cubicBezTo>
                  <a:cubicBezTo>
                    <a:pt x="723" y="95"/>
                    <a:pt x="743" y="100"/>
                    <a:pt x="769" y="103"/>
                  </a:cubicBezTo>
                  <a:cubicBezTo>
                    <a:pt x="786" y="106"/>
                    <a:pt x="800" y="109"/>
                    <a:pt x="826" y="120"/>
                  </a:cubicBezTo>
                  <a:cubicBezTo>
                    <a:pt x="892" y="155"/>
                    <a:pt x="886" y="227"/>
                    <a:pt x="886" y="229"/>
                  </a:cubicBezTo>
                  <a:cubicBezTo>
                    <a:pt x="886" y="238"/>
                    <a:pt x="889" y="247"/>
                    <a:pt x="898" y="252"/>
                  </a:cubicBezTo>
                  <a:cubicBezTo>
                    <a:pt x="946" y="293"/>
                    <a:pt x="938" y="338"/>
                    <a:pt x="926" y="359"/>
                  </a:cubicBezTo>
                  <a:cubicBezTo>
                    <a:pt x="860" y="315"/>
                    <a:pt x="780" y="290"/>
                    <a:pt x="694" y="290"/>
                  </a:cubicBezTo>
                  <a:cubicBezTo>
                    <a:pt x="608" y="290"/>
                    <a:pt x="528" y="315"/>
                    <a:pt x="462" y="359"/>
                  </a:cubicBezTo>
                  <a:cubicBezTo>
                    <a:pt x="453" y="336"/>
                    <a:pt x="445" y="293"/>
                    <a:pt x="493" y="252"/>
                  </a:cubicBezTo>
                  <a:lnTo>
                    <a:pt x="493" y="252"/>
                  </a:lnTo>
                  <a:close/>
                  <a:moveTo>
                    <a:pt x="181" y="774"/>
                  </a:moveTo>
                  <a:cubicBezTo>
                    <a:pt x="178" y="766"/>
                    <a:pt x="169" y="757"/>
                    <a:pt x="161" y="757"/>
                  </a:cubicBezTo>
                  <a:cubicBezTo>
                    <a:pt x="158" y="757"/>
                    <a:pt x="89" y="740"/>
                    <a:pt x="78" y="665"/>
                  </a:cubicBezTo>
                  <a:cubicBezTo>
                    <a:pt x="72" y="640"/>
                    <a:pt x="75" y="622"/>
                    <a:pt x="78" y="605"/>
                  </a:cubicBezTo>
                  <a:cubicBezTo>
                    <a:pt x="83" y="579"/>
                    <a:pt x="83" y="559"/>
                    <a:pt x="69" y="525"/>
                  </a:cubicBezTo>
                  <a:cubicBezTo>
                    <a:pt x="101" y="508"/>
                    <a:pt x="112" y="488"/>
                    <a:pt x="124" y="465"/>
                  </a:cubicBezTo>
                  <a:cubicBezTo>
                    <a:pt x="132" y="450"/>
                    <a:pt x="138" y="436"/>
                    <a:pt x="158" y="416"/>
                  </a:cubicBezTo>
                  <a:cubicBezTo>
                    <a:pt x="210" y="364"/>
                    <a:pt x="278" y="390"/>
                    <a:pt x="281" y="393"/>
                  </a:cubicBezTo>
                  <a:cubicBezTo>
                    <a:pt x="287" y="396"/>
                    <a:pt x="298" y="396"/>
                    <a:pt x="307" y="390"/>
                  </a:cubicBezTo>
                  <a:cubicBezTo>
                    <a:pt x="359" y="356"/>
                    <a:pt x="396" y="376"/>
                    <a:pt x="413" y="393"/>
                  </a:cubicBezTo>
                  <a:cubicBezTo>
                    <a:pt x="319" y="473"/>
                    <a:pt x="255" y="594"/>
                    <a:pt x="255" y="729"/>
                  </a:cubicBezTo>
                  <a:cubicBezTo>
                    <a:pt x="255" y="766"/>
                    <a:pt x="261" y="800"/>
                    <a:pt x="270" y="835"/>
                  </a:cubicBezTo>
                  <a:cubicBezTo>
                    <a:pt x="244" y="838"/>
                    <a:pt x="201" y="832"/>
                    <a:pt x="181" y="774"/>
                  </a:cubicBezTo>
                  <a:lnTo>
                    <a:pt x="181" y="774"/>
                  </a:lnTo>
                  <a:close/>
                  <a:moveTo>
                    <a:pt x="579" y="1230"/>
                  </a:moveTo>
                  <a:cubicBezTo>
                    <a:pt x="571" y="1230"/>
                    <a:pt x="562" y="1236"/>
                    <a:pt x="556" y="1245"/>
                  </a:cubicBezTo>
                  <a:cubicBezTo>
                    <a:pt x="556" y="1248"/>
                    <a:pt x="516" y="1308"/>
                    <a:pt x="445" y="1296"/>
                  </a:cubicBezTo>
                  <a:cubicBezTo>
                    <a:pt x="416" y="1294"/>
                    <a:pt x="402" y="1285"/>
                    <a:pt x="387" y="1276"/>
                  </a:cubicBezTo>
                  <a:cubicBezTo>
                    <a:pt x="364" y="1265"/>
                    <a:pt x="344" y="1256"/>
                    <a:pt x="307" y="1262"/>
                  </a:cubicBezTo>
                  <a:cubicBezTo>
                    <a:pt x="301" y="1225"/>
                    <a:pt x="287" y="1208"/>
                    <a:pt x="267" y="1190"/>
                  </a:cubicBezTo>
                  <a:cubicBezTo>
                    <a:pt x="255" y="1179"/>
                    <a:pt x="244" y="1167"/>
                    <a:pt x="233" y="1142"/>
                  </a:cubicBezTo>
                  <a:cubicBezTo>
                    <a:pt x="198" y="1076"/>
                    <a:pt x="244" y="1021"/>
                    <a:pt x="247" y="1018"/>
                  </a:cubicBezTo>
                  <a:cubicBezTo>
                    <a:pt x="253" y="1013"/>
                    <a:pt x="255" y="1004"/>
                    <a:pt x="253" y="995"/>
                  </a:cubicBezTo>
                  <a:cubicBezTo>
                    <a:pt x="235" y="935"/>
                    <a:pt x="267" y="906"/>
                    <a:pt x="287" y="892"/>
                  </a:cubicBezTo>
                  <a:cubicBezTo>
                    <a:pt x="347" y="1044"/>
                    <a:pt x="493" y="1156"/>
                    <a:pt x="665" y="1167"/>
                  </a:cubicBezTo>
                  <a:cubicBezTo>
                    <a:pt x="660" y="1190"/>
                    <a:pt x="640" y="1228"/>
                    <a:pt x="579" y="1230"/>
                  </a:cubicBezTo>
                  <a:lnTo>
                    <a:pt x="579" y="1230"/>
                  </a:lnTo>
                  <a:close/>
                  <a:moveTo>
                    <a:pt x="694" y="1119"/>
                  </a:moveTo>
                  <a:cubicBezTo>
                    <a:pt x="479" y="1119"/>
                    <a:pt x="304" y="944"/>
                    <a:pt x="304" y="729"/>
                  </a:cubicBezTo>
                  <a:cubicBezTo>
                    <a:pt x="304" y="516"/>
                    <a:pt x="479" y="341"/>
                    <a:pt x="694" y="341"/>
                  </a:cubicBezTo>
                  <a:cubicBezTo>
                    <a:pt x="909" y="341"/>
                    <a:pt x="1081" y="516"/>
                    <a:pt x="1081" y="729"/>
                  </a:cubicBezTo>
                  <a:cubicBezTo>
                    <a:pt x="1081" y="944"/>
                    <a:pt x="909" y="1119"/>
                    <a:pt x="694" y="1119"/>
                  </a:cubicBezTo>
                  <a:lnTo>
                    <a:pt x="694" y="1119"/>
                  </a:lnTo>
                  <a:close/>
                  <a:moveTo>
                    <a:pt x="1159" y="1142"/>
                  </a:moveTo>
                  <a:cubicBezTo>
                    <a:pt x="1147" y="1164"/>
                    <a:pt x="1136" y="1176"/>
                    <a:pt x="1124" y="1187"/>
                  </a:cubicBezTo>
                  <a:cubicBezTo>
                    <a:pt x="1104" y="1208"/>
                    <a:pt x="1090" y="1225"/>
                    <a:pt x="1084" y="1262"/>
                  </a:cubicBezTo>
                  <a:cubicBezTo>
                    <a:pt x="1047" y="1256"/>
                    <a:pt x="1027" y="1265"/>
                    <a:pt x="1004" y="1276"/>
                  </a:cubicBezTo>
                  <a:cubicBezTo>
                    <a:pt x="989" y="1285"/>
                    <a:pt x="975" y="1291"/>
                    <a:pt x="946" y="1296"/>
                  </a:cubicBezTo>
                  <a:cubicBezTo>
                    <a:pt x="872" y="1308"/>
                    <a:pt x="835" y="1245"/>
                    <a:pt x="835" y="1245"/>
                  </a:cubicBezTo>
                  <a:cubicBezTo>
                    <a:pt x="829" y="1236"/>
                    <a:pt x="820" y="1230"/>
                    <a:pt x="812" y="1230"/>
                  </a:cubicBezTo>
                  <a:cubicBezTo>
                    <a:pt x="751" y="1228"/>
                    <a:pt x="731" y="1190"/>
                    <a:pt x="726" y="1167"/>
                  </a:cubicBezTo>
                  <a:cubicBezTo>
                    <a:pt x="898" y="1153"/>
                    <a:pt x="1041" y="1044"/>
                    <a:pt x="1101" y="889"/>
                  </a:cubicBezTo>
                  <a:cubicBezTo>
                    <a:pt x="1121" y="904"/>
                    <a:pt x="1156" y="932"/>
                    <a:pt x="1138" y="992"/>
                  </a:cubicBezTo>
                  <a:cubicBezTo>
                    <a:pt x="1136" y="1001"/>
                    <a:pt x="1138" y="1013"/>
                    <a:pt x="1144" y="1018"/>
                  </a:cubicBezTo>
                  <a:cubicBezTo>
                    <a:pt x="1147" y="1021"/>
                    <a:pt x="1193" y="1076"/>
                    <a:pt x="1159" y="1142"/>
                  </a:cubicBezTo>
                  <a:lnTo>
                    <a:pt x="1159" y="1142"/>
                  </a:lnTo>
                  <a:close/>
                  <a:moveTo>
                    <a:pt x="1313" y="605"/>
                  </a:moveTo>
                  <a:cubicBezTo>
                    <a:pt x="1316" y="622"/>
                    <a:pt x="1319" y="637"/>
                    <a:pt x="1313" y="665"/>
                  </a:cubicBezTo>
                  <a:cubicBezTo>
                    <a:pt x="1302" y="737"/>
                    <a:pt x="1233" y="754"/>
                    <a:pt x="1230" y="754"/>
                  </a:cubicBezTo>
                  <a:cubicBezTo>
                    <a:pt x="1219" y="757"/>
                    <a:pt x="1213" y="763"/>
                    <a:pt x="1210" y="772"/>
                  </a:cubicBezTo>
                  <a:cubicBezTo>
                    <a:pt x="1187" y="832"/>
                    <a:pt x="1144" y="838"/>
                    <a:pt x="1118" y="835"/>
                  </a:cubicBezTo>
                  <a:cubicBezTo>
                    <a:pt x="1127" y="800"/>
                    <a:pt x="1133" y="766"/>
                    <a:pt x="1133" y="729"/>
                  </a:cubicBezTo>
                  <a:cubicBezTo>
                    <a:pt x="1133" y="594"/>
                    <a:pt x="1070" y="473"/>
                    <a:pt x="975" y="393"/>
                  </a:cubicBezTo>
                  <a:cubicBezTo>
                    <a:pt x="992" y="376"/>
                    <a:pt x="1032" y="353"/>
                    <a:pt x="1084" y="387"/>
                  </a:cubicBezTo>
                  <a:cubicBezTo>
                    <a:pt x="1093" y="393"/>
                    <a:pt x="1101" y="396"/>
                    <a:pt x="1110" y="390"/>
                  </a:cubicBezTo>
                  <a:cubicBezTo>
                    <a:pt x="1113" y="390"/>
                    <a:pt x="1179" y="361"/>
                    <a:pt x="1230" y="413"/>
                  </a:cubicBezTo>
                  <a:cubicBezTo>
                    <a:pt x="1253" y="433"/>
                    <a:pt x="1259" y="450"/>
                    <a:pt x="1267" y="465"/>
                  </a:cubicBezTo>
                  <a:cubicBezTo>
                    <a:pt x="1279" y="488"/>
                    <a:pt x="1290" y="505"/>
                    <a:pt x="1322" y="525"/>
                  </a:cubicBezTo>
                  <a:cubicBezTo>
                    <a:pt x="1305" y="556"/>
                    <a:pt x="1308" y="579"/>
                    <a:pt x="1313" y="605"/>
                  </a:cubicBezTo>
                  <a:lnTo>
                    <a:pt x="1313" y="605"/>
                  </a:lnTo>
                  <a:close/>
                  <a:moveTo>
                    <a:pt x="849" y="1033"/>
                  </a:moveTo>
                  <a:lnTo>
                    <a:pt x="542" y="1033"/>
                  </a:lnTo>
                  <a:cubicBezTo>
                    <a:pt x="536" y="1033"/>
                    <a:pt x="531" y="1038"/>
                    <a:pt x="531" y="1044"/>
                  </a:cubicBezTo>
                  <a:lnTo>
                    <a:pt x="531" y="1056"/>
                  </a:lnTo>
                  <a:cubicBezTo>
                    <a:pt x="531" y="1061"/>
                    <a:pt x="536" y="1067"/>
                    <a:pt x="542" y="1067"/>
                  </a:cubicBezTo>
                  <a:lnTo>
                    <a:pt x="849" y="1067"/>
                  </a:lnTo>
                  <a:cubicBezTo>
                    <a:pt x="855" y="1067"/>
                    <a:pt x="860" y="1061"/>
                    <a:pt x="860" y="1056"/>
                  </a:cubicBezTo>
                  <a:lnTo>
                    <a:pt x="860" y="1044"/>
                  </a:lnTo>
                  <a:cubicBezTo>
                    <a:pt x="860" y="1038"/>
                    <a:pt x="855" y="1033"/>
                    <a:pt x="849" y="1033"/>
                  </a:cubicBezTo>
                  <a:lnTo>
                    <a:pt x="849" y="1033"/>
                  </a:lnTo>
                  <a:close/>
                  <a:moveTo>
                    <a:pt x="571" y="944"/>
                  </a:moveTo>
                  <a:lnTo>
                    <a:pt x="820" y="944"/>
                  </a:lnTo>
                  <a:cubicBezTo>
                    <a:pt x="826" y="944"/>
                    <a:pt x="829" y="938"/>
                    <a:pt x="829" y="932"/>
                  </a:cubicBezTo>
                  <a:lnTo>
                    <a:pt x="829" y="921"/>
                  </a:lnTo>
                  <a:cubicBezTo>
                    <a:pt x="829" y="915"/>
                    <a:pt x="826" y="909"/>
                    <a:pt x="820" y="909"/>
                  </a:cubicBezTo>
                  <a:lnTo>
                    <a:pt x="571" y="909"/>
                  </a:lnTo>
                  <a:cubicBezTo>
                    <a:pt x="565" y="909"/>
                    <a:pt x="559" y="915"/>
                    <a:pt x="559" y="921"/>
                  </a:cubicBezTo>
                  <a:lnTo>
                    <a:pt x="559" y="932"/>
                  </a:lnTo>
                  <a:cubicBezTo>
                    <a:pt x="559" y="938"/>
                    <a:pt x="565" y="944"/>
                    <a:pt x="571" y="944"/>
                  </a:cubicBezTo>
                  <a:lnTo>
                    <a:pt x="571" y="944"/>
                  </a:lnTo>
                  <a:close/>
                  <a:moveTo>
                    <a:pt x="574" y="502"/>
                  </a:moveTo>
                  <a:lnTo>
                    <a:pt x="608" y="490"/>
                  </a:lnTo>
                  <a:lnTo>
                    <a:pt x="637" y="511"/>
                  </a:lnTo>
                  <a:lnTo>
                    <a:pt x="637" y="476"/>
                  </a:lnTo>
                  <a:lnTo>
                    <a:pt x="665" y="453"/>
                  </a:lnTo>
                  <a:lnTo>
                    <a:pt x="631" y="445"/>
                  </a:lnTo>
                  <a:lnTo>
                    <a:pt x="620" y="410"/>
                  </a:lnTo>
                  <a:lnTo>
                    <a:pt x="599" y="439"/>
                  </a:lnTo>
                  <a:lnTo>
                    <a:pt x="562" y="439"/>
                  </a:lnTo>
                  <a:lnTo>
                    <a:pt x="585" y="468"/>
                  </a:lnTo>
                  <a:lnTo>
                    <a:pt x="574" y="502"/>
                  </a:lnTo>
                  <a:lnTo>
                    <a:pt x="574" y="502"/>
                  </a:lnTo>
                  <a:close/>
                  <a:moveTo>
                    <a:pt x="488" y="545"/>
                  </a:moveTo>
                  <a:lnTo>
                    <a:pt x="476" y="511"/>
                  </a:lnTo>
                  <a:lnTo>
                    <a:pt x="456" y="539"/>
                  </a:lnTo>
                  <a:lnTo>
                    <a:pt x="422" y="539"/>
                  </a:lnTo>
                  <a:lnTo>
                    <a:pt x="442" y="568"/>
                  </a:lnTo>
                  <a:lnTo>
                    <a:pt x="433" y="599"/>
                  </a:lnTo>
                  <a:lnTo>
                    <a:pt x="465" y="588"/>
                  </a:lnTo>
                  <a:lnTo>
                    <a:pt x="493" y="611"/>
                  </a:lnTo>
                  <a:lnTo>
                    <a:pt x="493" y="574"/>
                  </a:lnTo>
                  <a:lnTo>
                    <a:pt x="522" y="554"/>
                  </a:lnTo>
                  <a:lnTo>
                    <a:pt x="488" y="545"/>
                  </a:lnTo>
                  <a:lnTo>
                    <a:pt x="488" y="545"/>
                  </a:lnTo>
                  <a:close/>
                  <a:moveTo>
                    <a:pt x="436" y="700"/>
                  </a:moveTo>
                  <a:lnTo>
                    <a:pt x="425" y="665"/>
                  </a:lnTo>
                  <a:lnTo>
                    <a:pt x="405" y="694"/>
                  </a:lnTo>
                  <a:lnTo>
                    <a:pt x="367" y="694"/>
                  </a:lnTo>
                  <a:lnTo>
                    <a:pt x="390" y="723"/>
                  </a:lnTo>
                  <a:lnTo>
                    <a:pt x="379" y="757"/>
                  </a:lnTo>
                  <a:lnTo>
                    <a:pt x="413" y="746"/>
                  </a:lnTo>
                  <a:lnTo>
                    <a:pt x="442" y="766"/>
                  </a:lnTo>
                  <a:lnTo>
                    <a:pt x="442" y="731"/>
                  </a:lnTo>
                  <a:lnTo>
                    <a:pt x="470" y="708"/>
                  </a:lnTo>
                  <a:lnTo>
                    <a:pt x="436" y="700"/>
                  </a:lnTo>
                  <a:lnTo>
                    <a:pt x="436" y="7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E79952FC-03CD-45B8-88DB-654408AB9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89599" y="7360464"/>
              <a:ext cx="2497138" cy="796925"/>
            </a:xfrm>
            <a:custGeom>
              <a:avLst/>
              <a:gdLst>
                <a:gd name="T0" fmla="*/ 356 w 3555"/>
                <a:gd name="T1" fmla="*/ 20 h 1133"/>
                <a:gd name="T2" fmla="*/ 0 w 3555"/>
                <a:gd name="T3" fmla="*/ 20 h 1133"/>
                <a:gd name="T4" fmla="*/ 72 w 3555"/>
                <a:gd name="T5" fmla="*/ 146 h 1133"/>
                <a:gd name="T6" fmla="*/ 72 w 3555"/>
                <a:gd name="T7" fmla="*/ 1110 h 1133"/>
                <a:gd name="T8" fmla="*/ 356 w 3555"/>
                <a:gd name="T9" fmla="*/ 1110 h 1133"/>
                <a:gd name="T10" fmla="*/ 356 w 3555"/>
                <a:gd name="T11" fmla="*/ 20 h 1133"/>
                <a:gd name="T12" fmla="*/ 367 w 3555"/>
                <a:gd name="T13" fmla="*/ 470 h 1133"/>
                <a:gd name="T14" fmla="*/ 852 w 3555"/>
                <a:gd name="T15" fmla="*/ 1116 h 1133"/>
                <a:gd name="T16" fmla="*/ 1184 w 3555"/>
                <a:gd name="T17" fmla="*/ 1116 h 1133"/>
                <a:gd name="T18" fmla="*/ 674 w 3555"/>
                <a:gd name="T19" fmla="*/ 470 h 1133"/>
                <a:gd name="T20" fmla="*/ 1161 w 3555"/>
                <a:gd name="T21" fmla="*/ 17 h 1133"/>
                <a:gd name="T22" fmla="*/ 872 w 3555"/>
                <a:gd name="T23" fmla="*/ 17 h 1133"/>
                <a:gd name="T24" fmla="*/ 370 w 3555"/>
                <a:gd name="T25" fmla="*/ 464 h 1133"/>
                <a:gd name="T26" fmla="*/ 367 w 3555"/>
                <a:gd name="T27" fmla="*/ 470 h 1133"/>
                <a:gd name="T28" fmla="*/ 3555 w 3555"/>
                <a:gd name="T29" fmla="*/ 1110 h 1133"/>
                <a:gd name="T30" fmla="*/ 3555 w 3555"/>
                <a:gd name="T31" fmla="*/ 20 h 1133"/>
                <a:gd name="T32" fmla="*/ 3271 w 3555"/>
                <a:gd name="T33" fmla="*/ 20 h 1133"/>
                <a:gd name="T34" fmla="*/ 3271 w 3555"/>
                <a:gd name="T35" fmla="*/ 932 h 1133"/>
                <a:gd name="T36" fmla="*/ 2939 w 3555"/>
                <a:gd name="T37" fmla="*/ 932 h 1133"/>
                <a:gd name="T38" fmla="*/ 2844 w 3555"/>
                <a:gd name="T39" fmla="*/ 817 h 1133"/>
                <a:gd name="T40" fmla="*/ 2844 w 3555"/>
                <a:gd name="T41" fmla="*/ 20 h 1133"/>
                <a:gd name="T42" fmla="*/ 2492 w 3555"/>
                <a:gd name="T43" fmla="*/ 20 h 1133"/>
                <a:gd name="T44" fmla="*/ 2566 w 3555"/>
                <a:gd name="T45" fmla="*/ 140 h 1133"/>
                <a:gd name="T46" fmla="*/ 2566 w 3555"/>
                <a:gd name="T47" fmla="*/ 774 h 1133"/>
                <a:gd name="T48" fmla="*/ 2864 w 3555"/>
                <a:gd name="T49" fmla="*/ 1110 h 1133"/>
                <a:gd name="T50" fmla="*/ 3555 w 3555"/>
                <a:gd name="T51" fmla="*/ 1110 h 1133"/>
                <a:gd name="T52" fmla="*/ 3555 w 3555"/>
                <a:gd name="T53" fmla="*/ 1110 h 1133"/>
                <a:gd name="T54" fmla="*/ 2016 w 3555"/>
                <a:gd name="T55" fmla="*/ 1110 h 1133"/>
                <a:gd name="T56" fmla="*/ 2302 w 3555"/>
                <a:gd name="T57" fmla="*/ 1110 h 1133"/>
                <a:gd name="T58" fmla="*/ 2302 w 3555"/>
                <a:gd name="T59" fmla="*/ 353 h 1133"/>
                <a:gd name="T60" fmla="*/ 2001 w 3555"/>
                <a:gd name="T61" fmla="*/ 17 h 1133"/>
                <a:gd name="T62" fmla="*/ 1236 w 3555"/>
                <a:gd name="T63" fmla="*/ 17 h 1133"/>
                <a:gd name="T64" fmla="*/ 1305 w 3555"/>
                <a:gd name="T65" fmla="*/ 140 h 1133"/>
                <a:gd name="T66" fmla="*/ 1305 w 3555"/>
                <a:gd name="T67" fmla="*/ 1110 h 1133"/>
                <a:gd name="T68" fmla="*/ 1589 w 3555"/>
                <a:gd name="T69" fmla="*/ 1110 h 1133"/>
                <a:gd name="T70" fmla="*/ 1589 w 3555"/>
                <a:gd name="T71" fmla="*/ 198 h 1133"/>
                <a:gd name="T72" fmla="*/ 1921 w 3555"/>
                <a:gd name="T73" fmla="*/ 198 h 1133"/>
                <a:gd name="T74" fmla="*/ 2016 w 3555"/>
                <a:gd name="T75" fmla="*/ 310 h 1133"/>
                <a:gd name="T76" fmla="*/ 2016 w 3555"/>
                <a:gd name="T77" fmla="*/ 111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55" h="1133">
                  <a:moveTo>
                    <a:pt x="356" y="20"/>
                  </a:moveTo>
                  <a:lnTo>
                    <a:pt x="0" y="20"/>
                  </a:lnTo>
                  <a:cubicBezTo>
                    <a:pt x="0" y="20"/>
                    <a:pt x="72" y="34"/>
                    <a:pt x="72" y="146"/>
                  </a:cubicBezTo>
                  <a:lnTo>
                    <a:pt x="72" y="1110"/>
                  </a:lnTo>
                  <a:lnTo>
                    <a:pt x="356" y="1110"/>
                  </a:lnTo>
                  <a:lnTo>
                    <a:pt x="356" y="20"/>
                  </a:lnTo>
                  <a:close/>
                  <a:moveTo>
                    <a:pt x="367" y="470"/>
                  </a:moveTo>
                  <a:lnTo>
                    <a:pt x="852" y="1116"/>
                  </a:lnTo>
                  <a:lnTo>
                    <a:pt x="1184" y="1116"/>
                  </a:lnTo>
                  <a:lnTo>
                    <a:pt x="674" y="470"/>
                  </a:lnTo>
                  <a:lnTo>
                    <a:pt x="1161" y="17"/>
                  </a:lnTo>
                  <a:lnTo>
                    <a:pt x="872" y="17"/>
                  </a:lnTo>
                  <a:lnTo>
                    <a:pt x="370" y="464"/>
                  </a:lnTo>
                  <a:lnTo>
                    <a:pt x="367" y="470"/>
                  </a:lnTo>
                  <a:close/>
                  <a:moveTo>
                    <a:pt x="3555" y="1110"/>
                  </a:moveTo>
                  <a:lnTo>
                    <a:pt x="3555" y="20"/>
                  </a:lnTo>
                  <a:lnTo>
                    <a:pt x="3271" y="20"/>
                  </a:lnTo>
                  <a:lnTo>
                    <a:pt x="3271" y="932"/>
                  </a:lnTo>
                  <a:lnTo>
                    <a:pt x="2939" y="932"/>
                  </a:lnTo>
                  <a:cubicBezTo>
                    <a:pt x="2907" y="932"/>
                    <a:pt x="2844" y="909"/>
                    <a:pt x="2844" y="817"/>
                  </a:cubicBezTo>
                  <a:lnTo>
                    <a:pt x="2844" y="20"/>
                  </a:lnTo>
                  <a:lnTo>
                    <a:pt x="2492" y="20"/>
                  </a:lnTo>
                  <a:cubicBezTo>
                    <a:pt x="2492" y="20"/>
                    <a:pt x="2566" y="34"/>
                    <a:pt x="2566" y="140"/>
                  </a:cubicBezTo>
                  <a:lnTo>
                    <a:pt x="2566" y="774"/>
                  </a:lnTo>
                  <a:cubicBezTo>
                    <a:pt x="2566" y="1133"/>
                    <a:pt x="2864" y="1110"/>
                    <a:pt x="2864" y="1110"/>
                  </a:cubicBezTo>
                  <a:lnTo>
                    <a:pt x="3555" y="1110"/>
                  </a:lnTo>
                  <a:lnTo>
                    <a:pt x="3555" y="1110"/>
                  </a:lnTo>
                  <a:close/>
                  <a:moveTo>
                    <a:pt x="2016" y="1110"/>
                  </a:moveTo>
                  <a:lnTo>
                    <a:pt x="2302" y="1110"/>
                  </a:lnTo>
                  <a:lnTo>
                    <a:pt x="2302" y="353"/>
                  </a:lnTo>
                  <a:cubicBezTo>
                    <a:pt x="2302" y="0"/>
                    <a:pt x="2030" y="20"/>
                    <a:pt x="2001" y="17"/>
                  </a:cubicBezTo>
                  <a:lnTo>
                    <a:pt x="1236" y="17"/>
                  </a:lnTo>
                  <a:cubicBezTo>
                    <a:pt x="1236" y="17"/>
                    <a:pt x="1305" y="43"/>
                    <a:pt x="1305" y="140"/>
                  </a:cubicBezTo>
                  <a:lnTo>
                    <a:pt x="1305" y="1110"/>
                  </a:lnTo>
                  <a:lnTo>
                    <a:pt x="1589" y="1110"/>
                  </a:lnTo>
                  <a:lnTo>
                    <a:pt x="1589" y="198"/>
                  </a:lnTo>
                  <a:lnTo>
                    <a:pt x="1921" y="198"/>
                  </a:lnTo>
                  <a:cubicBezTo>
                    <a:pt x="1953" y="198"/>
                    <a:pt x="2016" y="221"/>
                    <a:pt x="2016" y="310"/>
                  </a:cubicBezTo>
                  <a:lnTo>
                    <a:pt x="2016" y="111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06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ê²½ë¶ëíêµì ëí ì´ë¯¸ì§ ê²ìê²°ê³¼">
            <a:extLst>
              <a:ext uri="{FF2B5EF4-FFF2-40B4-BE49-F238E27FC236}">
                <a16:creationId xmlns:a16="http://schemas.microsoft.com/office/drawing/2014/main" id="{8EADF0EC-0BE0-4A7A-B173-DDC467ABC8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53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8B44DB-A3DC-419C-B511-618A5A5A79A5}"/>
              </a:ext>
            </a:extLst>
          </p:cNvPr>
          <p:cNvSpPr/>
          <p:nvPr userDrawn="1"/>
        </p:nvSpPr>
        <p:spPr>
          <a:xfrm>
            <a:off x="0" y="0"/>
            <a:ext cx="12192000" cy="529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9E3475-1599-41CB-9410-941F45E9BCF8}"/>
              </a:ext>
            </a:extLst>
          </p:cNvPr>
          <p:cNvCxnSpPr/>
          <p:nvPr userDrawn="1"/>
        </p:nvCxnSpPr>
        <p:spPr>
          <a:xfrm>
            <a:off x="0" y="568960"/>
            <a:ext cx="12192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FEFC95-C83A-49D5-8170-69834BEEC4B3}"/>
              </a:ext>
            </a:extLst>
          </p:cNvPr>
          <p:cNvGrpSpPr/>
          <p:nvPr userDrawn="1"/>
        </p:nvGrpSpPr>
        <p:grpSpPr>
          <a:xfrm>
            <a:off x="107968" y="68910"/>
            <a:ext cx="3015150" cy="346932"/>
            <a:chOff x="-3015150" y="7265214"/>
            <a:chExt cx="8347076" cy="9604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65711E6-8814-4645-B611-1A37A653C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251" y="7846239"/>
              <a:ext cx="193675" cy="311150"/>
            </a:xfrm>
            <a:custGeom>
              <a:avLst/>
              <a:gdLst>
                <a:gd name="T0" fmla="*/ 68 w 122"/>
                <a:gd name="T1" fmla="*/ 114 h 196"/>
                <a:gd name="T2" fmla="*/ 68 w 122"/>
                <a:gd name="T3" fmla="*/ 196 h 196"/>
                <a:gd name="T4" fmla="*/ 55 w 122"/>
                <a:gd name="T5" fmla="*/ 196 h 196"/>
                <a:gd name="T6" fmla="*/ 55 w 122"/>
                <a:gd name="T7" fmla="*/ 114 h 196"/>
                <a:gd name="T8" fmla="*/ 0 w 122"/>
                <a:gd name="T9" fmla="*/ 0 h 196"/>
                <a:gd name="T10" fmla="*/ 15 w 122"/>
                <a:gd name="T11" fmla="*/ 0 h 196"/>
                <a:gd name="T12" fmla="*/ 62 w 122"/>
                <a:gd name="T13" fmla="*/ 99 h 196"/>
                <a:gd name="T14" fmla="*/ 107 w 122"/>
                <a:gd name="T15" fmla="*/ 0 h 196"/>
                <a:gd name="T16" fmla="*/ 122 w 122"/>
                <a:gd name="T17" fmla="*/ 0 h 196"/>
                <a:gd name="T18" fmla="*/ 68 w 122"/>
                <a:gd name="T19" fmla="*/ 114 h 196"/>
                <a:gd name="T20" fmla="*/ 68 w 122"/>
                <a:gd name="T2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96">
                  <a:moveTo>
                    <a:pt x="68" y="114"/>
                  </a:moveTo>
                  <a:lnTo>
                    <a:pt x="68" y="196"/>
                  </a:lnTo>
                  <a:lnTo>
                    <a:pt x="55" y="196"/>
                  </a:lnTo>
                  <a:lnTo>
                    <a:pt x="55" y="1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62" y="99"/>
                  </a:lnTo>
                  <a:lnTo>
                    <a:pt x="107" y="0"/>
                  </a:lnTo>
                  <a:lnTo>
                    <a:pt x="122" y="0"/>
                  </a:lnTo>
                  <a:lnTo>
                    <a:pt x="68" y="114"/>
                  </a:lnTo>
                  <a:lnTo>
                    <a:pt x="68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5710E2-BF7B-46CD-A0D4-655942A8B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276" y="7844652"/>
              <a:ext cx="23813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5719693-9651-47F4-8971-74DE1DBAC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176" y="7846239"/>
              <a:ext cx="195263" cy="311150"/>
            </a:xfrm>
            <a:custGeom>
              <a:avLst/>
              <a:gdLst>
                <a:gd name="T0" fmla="*/ 68 w 123"/>
                <a:gd name="T1" fmla="*/ 13 h 196"/>
                <a:gd name="T2" fmla="*/ 68 w 123"/>
                <a:gd name="T3" fmla="*/ 196 h 196"/>
                <a:gd name="T4" fmla="*/ 54 w 123"/>
                <a:gd name="T5" fmla="*/ 196 h 196"/>
                <a:gd name="T6" fmla="*/ 54 w 123"/>
                <a:gd name="T7" fmla="*/ 13 h 196"/>
                <a:gd name="T8" fmla="*/ 0 w 123"/>
                <a:gd name="T9" fmla="*/ 13 h 196"/>
                <a:gd name="T10" fmla="*/ 0 w 123"/>
                <a:gd name="T11" fmla="*/ 0 h 196"/>
                <a:gd name="T12" fmla="*/ 123 w 123"/>
                <a:gd name="T13" fmla="*/ 0 h 196"/>
                <a:gd name="T14" fmla="*/ 123 w 123"/>
                <a:gd name="T15" fmla="*/ 13 h 196"/>
                <a:gd name="T16" fmla="*/ 68 w 123"/>
                <a:gd name="T17" fmla="*/ 13 h 196"/>
                <a:gd name="T18" fmla="*/ 68 w 123"/>
                <a:gd name="T19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96">
                  <a:moveTo>
                    <a:pt x="68" y="13"/>
                  </a:moveTo>
                  <a:lnTo>
                    <a:pt x="68" y="196"/>
                  </a:lnTo>
                  <a:lnTo>
                    <a:pt x="54" y="196"/>
                  </a:lnTo>
                  <a:lnTo>
                    <a:pt x="5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13"/>
                  </a:lnTo>
                  <a:lnTo>
                    <a:pt x="68" y="13"/>
                  </a:lnTo>
                  <a:lnTo>
                    <a:pt x="68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B51D022-B23E-4EF2-98B4-A216B5BA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01" y="7374752"/>
              <a:ext cx="247650" cy="328613"/>
            </a:xfrm>
            <a:custGeom>
              <a:avLst/>
              <a:gdLst>
                <a:gd name="T0" fmla="*/ 113 w 156"/>
                <a:gd name="T1" fmla="*/ 207 h 207"/>
                <a:gd name="T2" fmla="*/ 63 w 156"/>
                <a:gd name="T3" fmla="*/ 113 h 207"/>
                <a:gd name="T4" fmla="*/ 38 w 156"/>
                <a:gd name="T5" fmla="*/ 145 h 207"/>
                <a:gd name="T6" fmla="*/ 38 w 156"/>
                <a:gd name="T7" fmla="*/ 207 h 207"/>
                <a:gd name="T8" fmla="*/ 0 w 156"/>
                <a:gd name="T9" fmla="*/ 207 h 207"/>
                <a:gd name="T10" fmla="*/ 0 w 156"/>
                <a:gd name="T11" fmla="*/ 0 h 207"/>
                <a:gd name="T12" fmla="*/ 38 w 156"/>
                <a:gd name="T13" fmla="*/ 0 h 207"/>
                <a:gd name="T14" fmla="*/ 38 w 156"/>
                <a:gd name="T15" fmla="*/ 90 h 207"/>
                <a:gd name="T16" fmla="*/ 106 w 156"/>
                <a:gd name="T17" fmla="*/ 0 h 207"/>
                <a:gd name="T18" fmla="*/ 152 w 156"/>
                <a:gd name="T19" fmla="*/ 0 h 207"/>
                <a:gd name="T20" fmla="*/ 88 w 156"/>
                <a:gd name="T21" fmla="*/ 82 h 207"/>
                <a:gd name="T22" fmla="*/ 156 w 156"/>
                <a:gd name="T23" fmla="*/ 207 h 207"/>
                <a:gd name="T24" fmla="*/ 113 w 156"/>
                <a:gd name="T25" fmla="*/ 207 h 207"/>
                <a:gd name="T26" fmla="*/ 113 w 156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" h="207">
                  <a:moveTo>
                    <a:pt x="113" y="207"/>
                  </a:moveTo>
                  <a:lnTo>
                    <a:pt x="63" y="113"/>
                  </a:lnTo>
                  <a:lnTo>
                    <a:pt x="38" y="145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90"/>
                  </a:lnTo>
                  <a:lnTo>
                    <a:pt x="106" y="0"/>
                  </a:lnTo>
                  <a:lnTo>
                    <a:pt x="152" y="0"/>
                  </a:lnTo>
                  <a:lnTo>
                    <a:pt x="88" y="82"/>
                  </a:lnTo>
                  <a:lnTo>
                    <a:pt x="156" y="207"/>
                  </a:lnTo>
                  <a:lnTo>
                    <a:pt x="113" y="207"/>
                  </a:lnTo>
                  <a:lnTo>
                    <a:pt x="113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D93EB03-600F-4D82-AF52-1D6BEDA6E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051" y="7374752"/>
              <a:ext cx="244475" cy="328613"/>
            </a:xfrm>
            <a:custGeom>
              <a:avLst/>
              <a:gdLst>
                <a:gd name="T0" fmla="*/ 96 w 154"/>
                <a:gd name="T1" fmla="*/ 122 h 207"/>
                <a:gd name="T2" fmla="*/ 96 w 154"/>
                <a:gd name="T3" fmla="*/ 207 h 207"/>
                <a:gd name="T4" fmla="*/ 58 w 154"/>
                <a:gd name="T5" fmla="*/ 207 h 207"/>
                <a:gd name="T6" fmla="*/ 58 w 154"/>
                <a:gd name="T7" fmla="*/ 122 h 207"/>
                <a:gd name="T8" fmla="*/ 0 w 154"/>
                <a:gd name="T9" fmla="*/ 0 h 207"/>
                <a:gd name="T10" fmla="*/ 42 w 154"/>
                <a:gd name="T11" fmla="*/ 0 h 207"/>
                <a:gd name="T12" fmla="*/ 77 w 154"/>
                <a:gd name="T13" fmla="*/ 83 h 207"/>
                <a:gd name="T14" fmla="*/ 113 w 154"/>
                <a:gd name="T15" fmla="*/ 0 h 207"/>
                <a:gd name="T16" fmla="*/ 154 w 154"/>
                <a:gd name="T17" fmla="*/ 0 h 207"/>
                <a:gd name="T18" fmla="*/ 96 w 154"/>
                <a:gd name="T19" fmla="*/ 122 h 207"/>
                <a:gd name="T20" fmla="*/ 96 w 154"/>
                <a:gd name="T21" fmla="*/ 1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7">
                  <a:moveTo>
                    <a:pt x="96" y="122"/>
                  </a:moveTo>
                  <a:lnTo>
                    <a:pt x="96" y="207"/>
                  </a:lnTo>
                  <a:lnTo>
                    <a:pt x="58" y="207"/>
                  </a:lnTo>
                  <a:lnTo>
                    <a:pt x="58" y="12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77" y="83"/>
                  </a:lnTo>
                  <a:lnTo>
                    <a:pt x="113" y="0"/>
                  </a:lnTo>
                  <a:lnTo>
                    <a:pt x="154" y="0"/>
                  </a:lnTo>
                  <a:lnTo>
                    <a:pt x="96" y="122"/>
                  </a:lnTo>
                  <a:lnTo>
                    <a:pt x="96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56F6F6D-38A2-429A-AC4D-EDFF4A8F2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801" y="7374752"/>
              <a:ext cx="225425" cy="330200"/>
            </a:xfrm>
            <a:custGeom>
              <a:avLst/>
              <a:gdLst>
                <a:gd name="T0" fmla="*/ 161 w 321"/>
                <a:gd name="T1" fmla="*/ 470 h 470"/>
                <a:gd name="T2" fmla="*/ 0 w 321"/>
                <a:gd name="T3" fmla="*/ 307 h 470"/>
                <a:gd name="T4" fmla="*/ 0 w 321"/>
                <a:gd name="T5" fmla="*/ 0 h 470"/>
                <a:gd name="T6" fmla="*/ 84 w 321"/>
                <a:gd name="T7" fmla="*/ 0 h 470"/>
                <a:gd name="T8" fmla="*/ 84 w 321"/>
                <a:gd name="T9" fmla="*/ 304 h 470"/>
                <a:gd name="T10" fmla="*/ 161 w 321"/>
                <a:gd name="T11" fmla="*/ 390 h 470"/>
                <a:gd name="T12" fmla="*/ 235 w 321"/>
                <a:gd name="T13" fmla="*/ 304 h 470"/>
                <a:gd name="T14" fmla="*/ 235 w 321"/>
                <a:gd name="T15" fmla="*/ 0 h 470"/>
                <a:gd name="T16" fmla="*/ 321 w 321"/>
                <a:gd name="T17" fmla="*/ 0 h 470"/>
                <a:gd name="T18" fmla="*/ 321 w 321"/>
                <a:gd name="T19" fmla="*/ 307 h 470"/>
                <a:gd name="T20" fmla="*/ 161 w 321"/>
                <a:gd name="T21" fmla="*/ 470 h 470"/>
                <a:gd name="T22" fmla="*/ 161 w 321"/>
                <a:gd name="T23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470">
                  <a:moveTo>
                    <a:pt x="161" y="470"/>
                  </a:moveTo>
                  <a:cubicBezTo>
                    <a:pt x="72" y="470"/>
                    <a:pt x="0" y="407"/>
                    <a:pt x="0" y="307"/>
                  </a:cubicBezTo>
                  <a:lnTo>
                    <a:pt x="0" y="0"/>
                  </a:lnTo>
                  <a:lnTo>
                    <a:pt x="84" y="0"/>
                  </a:lnTo>
                  <a:lnTo>
                    <a:pt x="84" y="304"/>
                  </a:lnTo>
                  <a:cubicBezTo>
                    <a:pt x="84" y="358"/>
                    <a:pt x="115" y="390"/>
                    <a:pt x="161" y="390"/>
                  </a:cubicBezTo>
                  <a:cubicBezTo>
                    <a:pt x="207" y="390"/>
                    <a:pt x="235" y="358"/>
                    <a:pt x="235" y="304"/>
                  </a:cubicBezTo>
                  <a:lnTo>
                    <a:pt x="235" y="0"/>
                  </a:lnTo>
                  <a:lnTo>
                    <a:pt x="321" y="0"/>
                  </a:lnTo>
                  <a:lnTo>
                    <a:pt x="321" y="307"/>
                  </a:lnTo>
                  <a:cubicBezTo>
                    <a:pt x="321" y="407"/>
                    <a:pt x="250" y="470"/>
                    <a:pt x="161" y="470"/>
                  </a:cubicBezTo>
                  <a:lnTo>
                    <a:pt x="161" y="47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58B7AD7-C1E9-4947-BE84-DC87D12B1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426" y="7374752"/>
              <a:ext cx="234950" cy="328613"/>
            </a:xfrm>
            <a:custGeom>
              <a:avLst/>
              <a:gdLst>
                <a:gd name="T0" fmla="*/ 114 w 148"/>
                <a:gd name="T1" fmla="*/ 207 h 207"/>
                <a:gd name="T2" fmla="*/ 38 w 148"/>
                <a:gd name="T3" fmla="*/ 80 h 207"/>
                <a:gd name="T4" fmla="*/ 38 w 148"/>
                <a:gd name="T5" fmla="*/ 207 h 207"/>
                <a:gd name="T6" fmla="*/ 0 w 148"/>
                <a:gd name="T7" fmla="*/ 207 h 207"/>
                <a:gd name="T8" fmla="*/ 0 w 148"/>
                <a:gd name="T9" fmla="*/ 0 h 207"/>
                <a:gd name="T10" fmla="*/ 34 w 148"/>
                <a:gd name="T11" fmla="*/ 0 h 207"/>
                <a:gd name="T12" fmla="*/ 110 w 148"/>
                <a:gd name="T13" fmla="*/ 127 h 207"/>
                <a:gd name="T14" fmla="*/ 110 w 148"/>
                <a:gd name="T15" fmla="*/ 0 h 207"/>
                <a:gd name="T16" fmla="*/ 148 w 148"/>
                <a:gd name="T17" fmla="*/ 0 h 207"/>
                <a:gd name="T18" fmla="*/ 148 w 148"/>
                <a:gd name="T19" fmla="*/ 207 h 207"/>
                <a:gd name="T20" fmla="*/ 114 w 148"/>
                <a:gd name="T21" fmla="*/ 207 h 207"/>
                <a:gd name="T22" fmla="*/ 114 w 148"/>
                <a:gd name="T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07">
                  <a:moveTo>
                    <a:pt x="114" y="207"/>
                  </a:moveTo>
                  <a:lnTo>
                    <a:pt x="38" y="80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0" y="127"/>
                  </a:lnTo>
                  <a:lnTo>
                    <a:pt x="110" y="0"/>
                  </a:lnTo>
                  <a:lnTo>
                    <a:pt x="148" y="0"/>
                  </a:lnTo>
                  <a:lnTo>
                    <a:pt x="148" y="207"/>
                  </a:lnTo>
                  <a:lnTo>
                    <a:pt x="114" y="207"/>
                  </a:lnTo>
                  <a:lnTo>
                    <a:pt x="114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DD063AB-8F22-46E5-ACE6-480DCF4C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639" y="7369989"/>
              <a:ext cx="230188" cy="334963"/>
            </a:xfrm>
            <a:custGeom>
              <a:avLst/>
              <a:gdLst>
                <a:gd name="T0" fmla="*/ 284 w 327"/>
                <a:gd name="T1" fmla="*/ 425 h 476"/>
                <a:gd name="T2" fmla="*/ 161 w 327"/>
                <a:gd name="T3" fmla="*/ 476 h 476"/>
                <a:gd name="T4" fmla="*/ 43 w 327"/>
                <a:gd name="T5" fmla="*/ 425 h 476"/>
                <a:gd name="T6" fmla="*/ 0 w 327"/>
                <a:gd name="T7" fmla="*/ 238 h 476"/>
                <a:gd name="T8" fmla="*/ 43 w 327"/>
                <a:gd name="T9" fmla="*/ 52 h 476"/>
                <a:gd name="T10" fmla="*/ 161 w 327"/>
                <a:gd name="T11" fmla="*/ 0 h 476"/>
                <a:gd name="T12" fmla="*/ 327 w 327"/>
                <a:gd name="T13" fmla="*/ 152 h 476"/>
                <a:gd name="T14" fmla="*/ 241 w 327"/>
                <a:gd name="T15" fmla="*/ 152 h 476"/>
                <a:gd name="T16" fmla="*/ 161 w 327"/>
                <a:gd name="T17" fmla="*/ 83 h 476"/>
                <a:gd name="T18" fmla="*/ 106 w 327"/>
                <a:gd name="T19" fmla="*/ 106 h 476"/>
                <a:gd name="T20" fmla="*/ 86 w 327"/>
                <a:gd name="T21" fmla="*/ 238 h 476"/>
                <a:gd name="T22" fmla="*/ 106 w 327"/>
                <a:gd name="T23" fmla="*/ 370 h 476"/>
                <a:gd name="T24" fmla="*/ 161 w 327"/>
                <a:gd name="T25" fmla="*/ 396 h 476"/>
                <a:gd name="T26" fmla="*/ 224 w 327"/>
                <a:gd name="T27" fmla="*/ 370 h 476"/>
                <a:gd name="T28" fmla="*/ 241 w 327"/>
                <a:gd name="T29" fmla="*/ 307 h 476"/>
                <a:gd name="T30" fmla="*/ 241 w 327"/>
                <a:gd name="T31" fmla="*/ 290 h 476"/>
                <a:gd name="T32" fmla="*/ 161 w 327"/>
                <a:gd name="T33" fmla="*/ 290 h 476"/>
                <a:gd name="T34" fmla="*/ 161 w 327"/>
                <a:gd name="T35" fmla="*/ 212 h 476"/>
                <a:gd name="T36" fmla="*/ 327 w 327"/>
                <a:gd name="T37" fmla="*/ 212 h 476"/>
                <a:gd name="T38" fmla="*/ 327 w 327"/>
                <a:gd name="T39" fmla="*/ 281 h 476"/>
                <a:gd name="T40" fmla="*/ 284 w 327"/>
                <a:gd name="T41" fmla="*/ 425 h 476"/>
                <a:gd name="T42" fmla="*/ 284 w 327"/>
                <a:gd name="T43" fmla="*/ 42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476">
                  <a:moveTo>
                    <a:pt x="284" y="425"/>
                  </a:moveTo>
                  <a:cubicBezTo>
                    <a:pt x="250" y="462"/>
                    <a:pt x="210" y="476"/>
                    <a:pt x="161" y="476"/>
                  </a:cubicBezTo>
                  <a:cubicBezTo>
                    <a:pt x="115" y="476"/>
                    <a:pt x="75" y="459"/>
                    <a:pt x="43" y="425"/>
                  </a:cubicBezTo>
                  <a:cubicBezTo>
                    <a:pt x="0" y="379"/>
                    <a:pt x="0" y="321"/>
                    <a:pt x="0" y="238"/>
                  </a:cubicBezTo>
                  <a:cubicBezTo>
                    <a:pt x="0" y="158"/>
                    <a:pt x="0" y="100"/>
                    <a:pt x="43" y="52"/>
                  </a:cubicBezTo>
                  <a:cubicBezTo>
                    <a:pt x="75" y="20"/>
                    <a:pt x="112" y="0"/>
                    <a:pt x="161" y="0"/>
                  </a:cubicBezTo>
                  <a:cubicBezTo>
                    <a:pt x="264" y="0"/>
                    <a:pt x="316" y="72"/>
                    <a:pt x="327" y="152"/>
                  </a:cubicBezTo>
                  <a:lnTo>
                    <a:pt x="241" y="152"/>
                  </a:lnTo>
                  <a:cubicBezTo>
                    <a:pt x="230" y="106"/>
                    <a:pt x="207" y="83"/>
                    <a:pt x="161" y="83"/>
                  </a:cubicBezTo>
                  <a:cubicBezTo>
                    <a:pt x="138" y="83"/>
                    <a:pt x="121" y="92"/>
                    <a:pt x="106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3"/>
                    <a:pt x="106" y="370"/>
                  </a:cubicBezTo>
                  <a:cubicBezTo>
                    <a:pt x="121" y="387"/>
                    <a:pt x="138" y="396"/>
                    <a:pt x="161" y="396"/>
                  </a:cubicBezTo>
                  <a:cubicBezTo>
                    <a:pt x="187" y="396"/>
                    <a:pt x="210" y="384"/>
                    <a:pt x="224" y="370"/>
                  </a:cubicBezTo>
                  <a:cubicBezTo>
                    <a:pt x="235" y="353"/>
                    <a:pt x="241" y="330"/>
                    <a:pt x="241" y="307"/>
                  </a:cubicBezTo>
                  <a:lnTo>
                    <a:pt x="241" y="290"/>
                  </a:lnTo>
                  <a:lnTo>
                    <a:pt x="161" y="290"/>
                  </a:lnTo>
                  <a:lnTo>
                    <a:pt x="161" y="212"/>
                  </a:lnTo>
                  <a:lnTo>
                    <a:pt x="327" y="212"/>
                  </a:lnTo>
                  <a:lnTo>
                    <a:pt x="327" y="281"/>
                  </a:lnTo>
                  <a:cubicBezTo>
                    <a:pt x="327" y="350"/>
                    <a:pt x="316" y="390"/>
                    <a:pt x="284" y="425"/>
                  </a:cubicBezTo>
                  <a:lnTo>
                    <a:pt x="284" y="4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6475B74-1BCA-4ABE-9D7F-9EECC0D960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1089" y="7374752"/>
              <a:ext cx="220663" cy="328613"/>
            </a:xfrm>
            <a:custGeom>
              <a:avLst/>
              <a:gdLst>
                <a:gd name="T0" fmla="*/ 169 w 315"/>
                <a:gd name="T1" fmla="*/ 290 h 467"/>
                <a:gd name="T2" fmla="*/ 86 w 315"/>
                <a:gd name="T3" fmla="*/ 290 h 467"/>
                <a:gd name="T4" fmla="*/ 86 w 315"/>
                <a:gd name="T5" fmla="*/ 467 h 467"/>
                <a:gd name="T6" fmla="*/ 0 w 315"/>
                <a:gd name="T7" fmla="*/ 467 h 467"/>
                <a:gd name="T8" fmla="*/ 0 w 315"/>
                <a:gd name="T9" fmla="*/ 0 h 467"/>
                <a:gd name="T10" fmla="*/ 169 w 315"/>
                <a:gd name="T11" fmla="*/ 0 h 467"/>
                <a:gd name="T12" fmla="*/ 315 w 315"/>
                <a:gd name="T13" fmla="*/ 146 h 467"/>
                <a:gd name="T14" fmla="*/ 169 w 315"/>
                <a:gd name="T15" fmla="*/ 290 h 467"/>
                <a:gd name="T16" fmla="*/ 169 w 315"/>
                <a:gd name="T17" fmla="*/ 290 h 467"/>
                <a:gd name="T18" fmla="*/ 166 w 315"/>
                <a:gd name="T19" fmla="*/ 80 h 467"/>
                <a:gd name="T20" fmla="*/ 86 w 315"/>
                <a:gd name="T21" fmla="*/ 80 h 467"/>
                <a:gd name="T22" fmla="*/ 86 w 315"/>
                <a:gd name="T23" fmla="*/ 209 h 467"/>
                <a:gd name="T24" fmla="*/ 166 w 315"/>
                <a:gd name="T25" fmla="*/ 209 h 467"/>
                <a:gd name="T26" fmla="*/ 229 w 315"/>
                <a:gd name="T27" fmla="*/ 146 h 467"/>
                <a:gd name="T28" fmla="*/ 166 w 315"/>
                <a:gd name="T29" fmla="*/ 80 h 467"/>
                <a:gd name="T30" fmla="*/ 166 w 315"/>
                <a:gd name="T31" fmla="*/ 8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5" h="467">
                  <a:moveTo>
                    <a:pt x="169" y="290"/>
                  </a:moveTo>
                  <a:lnTo>
                    <a:pt x="86" y="290"/>
                  </a:lnTo>
                  <a:lnTo>
                    <a:pt x="86" y="467"/>
                  </a:lnTo>
                  <a:lnTo>
                    <a:pt x="0" y="467"/>
                  </a:lnTo>
                  <a:lnTo>
                    <a:pt x="0" y="0"/>
                  </a:lnTo>
                  <a:lnTo>
                    <a:pt x="169" y="0"/>
                  </a:lnTo>
                  <a:cubicBezTo>
                    <a:pt x="261" y="0"/>
                    <a:pt x="315" y="66"/>
                    <a:pt x="315" y="146"/>
                  </a:cubicBezTo>
                  <a:cubicBezTo>
                    <a:pt x="315" y="224"/>
                    <a:pt x="261" y="290"/>
                    <a:pt x="169" y="290"/>
                  </a:cubicBezTo>
                  <a:lnTo>
                    <a:pt x="169" y="290"/>
                  </a:lnTo>
                  <a:close/>
                  <a:moveTo>
                    <a:pt x="166" y="80"/>
                  </a:moveTo>
                  <a:lnTo>
                    <a:pt x="86" y="80"/>
                  </a:lnTo>
                  <a:lnTo>
                    <a:pt x="86" y="209"/>
                  </a:lnTo>
                  <a:lnTo>
                    <a:pt x="166" y="209"/>
                  </a:lnTo>
                  <a:cubicBezTo>
                    <a:pt x="203" y="209"/>
                    <a:pt x="229" y="183"/>
                    <a:pt x="229" y="146"/>
                  </a:cubicBezTo>
                  <a:cubicBezTo>
                    <a:pt x="229" y="106"/>
                    <a:pt x="203" y="80"/>
                    <a:pt x="166" y="80"/>
                  </a:cubicBezTo>
                  <a:lnTo>
                    <a:pt x="166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E29E352-E194-4677-8292-C703EE3EC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376" y="7369989"/>
              <a:ext cx="227013" cy="334963"/>
            </a:xfrm>
            <a:custGeom>
              <a:avLst/>
              <a:gdLst>
                <a:gd name="T0" fmla="*/ 281 w 324"/>
                <a:gd name="T1" fmla="*/ 425 h 476"/>
                <a:gd name="T2" fmla="*/ 163 w 324"/>
                <a:gd name="T3" fmla="*/ 476 h 476"/>
                <a:gd name="T4" fmla="*/ 46 w 324"/>
                <a:gd name="T5" fmla="*/ 425 h 476"/>
                <a:gd name="T6" fmla="*/ 3 w 324"/>
                <a:gd name="T7" fmla="*/ 238 h 476"/>
                <a:gd name="T8" fmla="*/ 46 w 324"/>
                <a:gd name="T9" fmla="*/ 52 h 476"/>
                <a:gd name="T10" fmla="*/ 163 w 324"/>
                <a:gd name="T11" fmla="*/ 0 h 476"/>
                <a:gd name="T12" fmla="*/ 281 w 324"/>
                <a:gd name="T13" fmla="*/ 52 h 476"/>
                <a:gd name="T14" fmla="*/ 324 w 324"/>
                <a:gd name="T15" fmla="*/ 238 h 476"/>
                <a:gd name="T16" fmla="*/ 281 w 324"/>
                <a:gd name="T17" fmla="*/ 425 h 476"/>
                <a:gd name="T18" fmla="*/ 281 w 324"/>
                <a:gd name="T19" fmla="*/ 425 h 476"/>
                <a:gd name="T20" fmla="*/ 218 w 324"/>
                <a:gd name="T21" fmla="*/ 106 h 476"/>
                <a:gd name="T22" fmla="*/ 163 w 324"/>
                <a:gd name="T23" fmla="*/ 83 h 476"/>
                <a:gd name="T24" fmla="*/ 109 w 324"/>
                <a:gd name="T25" fmla="*/ 106 h 476"/>
                <a:gd name="T26" fmla="*/ 86 w 324"/>
                <a:gd name="T27" fmla="*/ 238 h 476"/>
                <a:gd name="T28" fmla="*/ 109 w 324"/>
                <a:gd name="T29" fmla="*/ 370 h 476"/>
                <a:gd name="T30" fmla="*/ 163 w 324"/>
                <a:gd name="T31" fmla="*/ 396 h 476"/>
                <a:gd name="T32" fmla="*/ 218 w 324"/>
                <a:gd name="T33" fmla="*/ 370 h 476"/>
                <a:gd name="T34" fmla="*/ 238 w 324"/>
                <a:gd name="T35" fmla="*/ 238 h 476"/>
                <a:gd name="T36" fmla="*/ 218 w 324"/>
                <a:gd name="T37" fmla="*/ 106 h 476"/>
                <a:gd name="T38" fmla="*/ 218 w 324"/>
                <a:gd name="T39" fmla="*/ 10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4" h="476">
                  <a:moveTo>
                    <a:pt x="281" y="425"/>
                  </a:moveTo>
                  <a:cubicBezTo>
                    <a:pt x="249" y="459"/>
                    <a:pt x="212" y="476"/>
                    <a:pt x="163" y="476"/>
                  </a:cubicBezTo>
                  <a:cubicBezTo>
                    <a:pt x="115" y="476"/>
                    <a:pt x="75" y="459"/>
                    <a:pt x="46" y="425"/>
                  </a:cubicBezTo>
                  <a:cubicBezTo>
                    <a:pt x="0" y="379"/>
                    <a:pt x="3" y="321"/>
                    <a:pt x="3" y="238"/>
                  </a:cubicBezTo>
                  <a:cubicBezTo>
                    <a:pt x="3" y="158"/>
                    <a:pt x="0" y="100"/>
                    <a:pt x="46" y="52"/>
                  </a:cubicBezTo>
                  <a:cubicBezTo>
                    <a:pt x="75" y="20"/>
                    <a:pt x="115" y="0"/>
                    <a:pt x="163" y="0"/>
                  </a:cubicBezTo>
                  <a:cubicBezTo>
                    <a:pt x="212" y="0"/>
                    <a:pt x="249" y="20"/>
                    <a:pt x="281" y="52"/>
                  </a:cubicBezTo>
                  <a:cubicBezTo>
                    <a:pt x="324" y="100"/>
                    <a:pt x="324" y="158"/>
                    <a:pt x="324" y="238"/>
                  </a:cubicBezTo>
                  <a:cubicBezTo>
                    <a:pt x="324" y="321"/>
                    <a:pt x="324" y="379"/>
                    <a:pt x="281" y="425"/>
                  </a:cubicBezTo>
                  <a:lnTo>
                    <a:pt x="281" y="425"/>
                  </a:lnTo>
                  <a:close/>
                  <a:moveTo>
                    <a:pt x="218" y="106"/>
                  </a:moveTo>
                  <a:cubicBezTo>
                    <a:pt x="206" y="92"/>
                    <a:pt x="186" y="83"/>
                    <a:pt x="163" y="83"/>
                  </a:cubicBezTo>
                  <a:cubicBezTo>
                    <a:pt x="140" y="83"/>
                    <a:pt x="120" y="92"/>
                    <a:pt x="109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0"/>
                    <a:pt x="109" y="370"/>
                  </a:cubicBezTo>
                  <a:cubicBezTo>
                    <a:pt x="120" y="384"/>
                    <a:pt x="140" y="396"/>
                    <a:pt x="163" y="396"/>
                  </a:cubicBezTo>
                  <a:cubicBezTo>
                    <a:pt x="186" y="396"/>
                    <a:pt x="206" y="384"/>
                    <a:pt x="218" y="370"/>
                  </a:cubicBezTo>
                  <a:cubicBezTo>
                    <a:pt x="235" y="350"/>
                    <a:pt x="238" y="330"/>
                    <a:pt x="238" y="238"/>
                  </a:cubicBezTo>
                  <a:cubicBezTo>
                    <a:pt x="238" y="149"/>
                    <a:pt x="235" y="126"/>
                    <a:pt x="218" y="106"/>
                  </a:cubicBezTo>
                  <a:lnTo>
                    <a:pt x="218" y="10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086840D-0C2D-4A16-8C60-A8433B29F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126" y="7369989"/>
              <a:ext cx="227013" cy="334963"/>
            </a:xfrm>
            <a:custGeom>
              <a:avLst/>
              <a:gdLst>
                <a:gd name="T0" fmla="*/ 281 w 324"/>
                <a:gd name="T1" fmla="*/ 425 h 476"/>
                <a:gd name="T2" fmla="*/ 163 w 324"/>
                <a:gd name="T3" fmla="*/ 476 h 476"/>
                <a:gd name="T4" fmla="*/ 46 w 324"/>
                <a:gd name="T5" fmla="*/ 425 h 476"/>
                <a:gd name="T6" fmla="*/ 3 w 324"/>
                <a:gd name="T7" fmla="*/ 238 h 476"/>
                <a:gd name="T8" fmla="*/ 46 w 324"/>
                <a:gd name="T9" fmla="*/ 52 h 476"/>
                <a:gd name="T10" fmla="*/ 163 w 324"/>
                <a:gd name="T11" fmla="*/ 0 h 476"/>
                <a:gd name="T12" fmla="*/ 281 w 324"/>
                <a:gd name="T13" fmla="*/ 52 h 476"/>
                <a:gd name="T14" fmla="*/ 324 w 324"/>
                <a:gd name="T15" fmla="*/ 238 h 476"/>
                <a:gd name="T16" fmla="*/ 281 w 324"/>
                <a:gd name="T17" fmla="*/ 425 h 476"/>
                <a:gd name="T18" fmla="*/ 281 w 324"/>
                <a:gd name="T19" fmla="*/ 425 h 476"/>
                <a:gd name="T20" fmla="*/ 218 w 324"/>
                <a:gd name="T21" fmla="*/ 106 h 476"/>
                <a:gd name="T22" fmla="*/ 163 w 324"/>
                <a:gd name="T23" fmla="*/ 83 h 476"/>
                <a:gd name="T24" fmla="*/ 109 w 324"/>
                <a:gd name="T25" fmla="*/ 106 h 476"/>
                <a:gd name="T26" fmla="*/ 86 w 324"/>
                <a:gd name="T27" fmla="*/ 238 h 476"/>
                <a:gd name="T28" fmla="*/ 109 w 324"/>
                <a:gd name="T29" fmla="*/ 370 h 476"/>
                <a:gd name="T30" fmla="*/ 163 w 324"/>
                <a:gd name="T31" fmla="*/ 396 h 476"/>
                <a:gd name="T32" fmla="*/ 218 w 324"/>
                <a:gd name="T33" fmla="*/ 370 h 476"/>
                <a:gd name="T34" fmla="*/ 238 w 324"/>
                <a:gd name="T35" fmla="*/ 238 h 476"/>
                <a:gd name="T36" fmla="*/ 218 w 324"/>
                <a:gd name="T37" fmla="*/ 106 h 476"/>
                <a:gd name="T38" fmla="*/ 218 w 324"/>
                <a:gd name="T39" fmla="*/ 10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4" h="476">
                  <a:moveTo>
                    <a:pt x="281" y="425"/>
                  </a:moveTo>
                  <a:cubicBezTo>
                    <a:pt x="249" y="459"/>
                    <a:pt x="212" y="476"/>
                    <a:pt x="163" y="476"/>
                  </a:cubicBezTo>
                  <a:cubicBezTo>
                    <a:pt x="115" y="476"/>
                    <a:pt x="75" y="459"/>
                    <a:pt x="46" y="425"/>
                  </a:cubicBezTo>
                  <a:cubicBezTo>
                    <a:pt x="0" y="379"/>
                    <a:pt x="3" y="321"/>
                    <a:pt x="3" y="238"/>
                  </a:cubicBezTo>
                  <a:cubicBezTo>
                    <a:pt x="3" y="158"/>
                    <a:pt x="0" y="100"/>
                    <a:pt x="46" y="52"/>
                  </a:cubicBezTo>
                  <a:cubicBezTo>
                    <a:pt x="75" y="20"/>
                    <a:pt x="115" y="0"/>
                    <a:pt x="163" y="0"/>
                  </a:cubicBezTo>
                  <a:cubicBezTo>
                    <a:pt x="212" y="0"/>
                    <a:pt x="249" y="20"/>
                    <a:pt x="281" y="52"/>
                  </a:cubicBezTo>
                  <a:cubicBezTo>
                    <a:pt x="324" y="100"/>
                    <a:pt x="324" y="158"/>
                    <a:pt x="324" y="238"/>
                  </a:cubicBezTo>
                  <a:cubicBezTo>
                    <a:pt x="324" y="321"/>
                    <a:pt x="324" y="379"/>
                    <a:pt x="281" y="425"/>
                  </a:cubicBezTo>
                  <a:lnTo>
                    <a:pt x="281" y="425"/>
                  </a:lnTo>
                  <a:close/>
                  <a:moveTo>
                    <a:pt x="218" y="106"/>
                  </a:moveTo>
                  <a:cubicBezTo>
                    <a:pt x="207" y="92"/>
                    <a:pt x="186" y="83"/>
                    <a:pt x="163" y="83"/>
                  </a:cubicBezTo>
                  <a:cubicBezTo>
                    <a:pt x="141" y="83"/>
                    <a:pt x="120" y="92"/>
                    <a:pt x="109" y="106"/>
                  </a:cubicBezTo>
                  <a:cubicBezTo>
                    <a:pt x="92" y="126"/>
                    <a:pt x="86" y="149"/>
                    <a:pt x="86" y="238"/>
                  </a:cubicBezTo>
                  <a:cubicBezTo>
                    <a:pt x="86" y="330"/>
                    <a:pt x="92" y="350"/>
                    <a:pt x="109" y="370"/>
                  </a:cubicBezTo>
                  <a:cubicBezTo>
                    <a:pt x="120" y="384"/>
                    <a:pt x="141" y="396"/>
                    <a:pt x="163" y="396"/>
                  </a:cubicBezTo>
                  <a:cubicBezTo>
                    <a:pt x="186" y="396"/>
                    <a:pt x="207" y="384"/>
                    <a:pt x="218" y="370"/>
                  </a:cubicBezTo>
                  <a:cubicBezTo>
                    <a:pt x="235" y="350"/>
                    <a:pt x="238" y="330"/>
                    <a:pt x="238" y="238"/>
                  </a:cubicBezTo>
                  <a:cubicBezTo>
                    <a:pt x="238" y="149"/>
                    <a:pt x="235" y="126"/>
                    <a:pt x="218" y="106"/>
                  </a:cubicBezTo>
                  <a:lnTo>
                    <a:pt x="218" y="10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3E9480B-2327-4831-B518-D0FA9CC9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989" y="7374752"/>
              <a:ext cx="249238" cy="328613"/>
            </a:xfrm>
            <a:custGeom>
              <a:avLst/>
              <a:gdLst>
                <a:gd name="T0" fmla="*/ 112 w 157"/>
                <a:gd name="T1" fmla="*/ 207 h 207"/>
                <a:gd name="T2" fmla="*/ 63 w 157"/>
                <a:gd name="T3" fmla="*/ 113 h 207"/>
                <a:gd name="T4" fmla="*/ 38 w 157"/>
                <a:gd name="T5" fmla="*/ 145 h 207"/>
                <a:gd name="T6" fmla="*/ 38 w 157"/>
                <a:gd name="T7" fmla="*/ 207 h 207"/>
                <a:gd name="T8" fmla="*/ 0 w 157"/>
                <a:gd name="T9" fmla="*/ 207 h 207"/>
                <a:gd name="T10" fmla="*/ 0 w 157"/>
                <a:gd name="T11" fmla="*/ 0 h 207"/>
                <a:gd name="T12" fmla="*/ 38 w 157"/>
                <a:gd name="T13" fmla="*/ 0 h 207"/>
                <a:gd name="T14" fmla="*/ 38 w 157"/>
                <a:gd name="T15" fmla="*/ 90 h 207"/>
                <a:gd name="T16" fmla="*/ 106 w 157"/>
                <a:gd name="T17" fmla="*/ 0 h 207"/>
                <a:gd name="T18" fmla="*/ 152 w 157"/>
                <a:gd name="T19" fmla="*/ 0 h 207"/>
                <a:gd name="T20" fmla="*/ 88 w 157"/>
                <a:gd name="T21" fmla="*/ 82 h 207"/>
                <a:gd name="T22" fmla="*/ 157 w 157"/>
                <a:gd name="T23" fmla="*/ 207 h 207"/>
                <a:gd name="T24" fmla="*/ 112 w 157"/>
                <a:gd name="T25" fmla="*/ 207 h 207"/>
                <a:gd name="T26" fmla="*/ 112 w 157"/>
                <a:gd name="T2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207">
                  <a:moveTo>
                    <a:pt x="112" y="207"/>
                  </a:moveTo>
                  <a:lnTo>
                    <a:pt x="63" y="113"/>
                  </a:lnTo>
                  <a:lnTo>
                    <a:pt x="38" y="145"/>
                  </a:lnTo>
                  <a:lnTo>
                    <a:pt x="38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90"/>
                  </a:lnTo>
                  <a:lnTo>
                    <a:pt x="106" y="0"/>
                  </a:lnTo>
                  <a:lnTo>
                    <a:pt x="152" y="0"/>
                  </a:lnTo>
                  <a:lnTo>
                    <a:pt x="88" y="82"/>
                  </a:lnTo>
                  <a:lnTo>
                    <a:pt x="157" y="207"/>
                  </a:lnTo>
                  <a:lnTo>
                    <a:pt x="112" y="207"/>
                  </a:lnTo>
                  <a:lnTo>
                    <a:pt x="112" y="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F561CB-C95E-41BC-B875-D3416B4E6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13" y="7846239"/>
              <a:ext cx="211138" cy="311150"/>
            </a:xfrm>
            <a:custGeom>
              <a:avLst/>
              <a:gdLst>
                <a:gd name="T0" fmla="*/ 119 w 133"/>
                <a:gd name="T1" fmla="*/ 196 h 196"/>
                <a:gd name="T2" fmla="*/ 14 w 133"/>
                <a:gd name="T3" fmla="*/ 25 h 196"/>
                <a:gd name="T4" fmla="*/ 14 w 133"/>
                <a:gd name="T5" fmla="*/ 196 h 196"/>
                <a:gd name="T6" fmla="*/ 0 w 133"/>
                <a:gd name="T7" fmla="*/ 196 h 196"/>
                <a:gd name="T8" fmla="*/ 0 w 133"/>
                <a:gd name="T9" fmla="*/ 0 h 196"/>
                <a:gd name="T10" fmla="*/ 14 w 133"/>
                <a:gd name="T11" fmla="*/ 0 h 196"/>
                <a:gd name="T12" fmla="*/ 119 w 133"/>
                <a:gd name="T13" fmla="*/ 170 h 196"/>
                <a:gd name="T14" fmla="*/ 119 w 133"/>
                <a:gd name="T15" fmla="*/ 0 h 196"/>
                <a:gd name="T16" fmla="*/ 133 w 133"/>
                <a:gd name="T17" fmla="*/ 0 h 196"/>
                <a:gd name="T18" fmla="*/ 133 w 133"/>
                <a:gd name="T19" fmla="*/ 196 h 196"/>
                <a:gd name="T20" fmla="*/ 119 w 133"/>
                <a:gd name="T21" fmla="*/ 196 h 196"/>
                <a:gd name="T22" fmla="*/ 119 w 133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96">
                  <a:moveTo>
                    <a:pt x="119" y="196"/>
                  </a:moveTo>
                  <a:lnTo>
                    <a:pt x="14" y="25"/>
                  </a:lnTo>
                  <a:lnTo>
                    <a:pt x="14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19" y="170"/>
                  </a:lnTo>
                  <a:lnTo>
                    <a:pt x="119" y="0"/>
                  </a:lnTo>
                  <a:lnTo>
                    <a:pt x="133" y="0"/>
                  </a:lnTo>
                  <a:lnTo>
                    <a:pt x="133" y="196"/>
                  </a:lnTo>
                  <a:lnTo>
                    <a:pt x="119" y="196"/>
                  </a:lnTo>
                  <a:lnTo>
                    <a:pt x="119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7C9BC23-8BB9-4257-B3E1-89E98F2F9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2689" y="7846239"/>
              <a:ext cx="233363" cy="311150"/>
            </a:xfrm>
            <a:custGeom>
              <a:avLst/>
              <a:gdLst>
                <a:gd name="T0" fmla="*/ 301 w 333"/>
                <a:gd name="T1" fmla="*/ 442 h 442"/>
                <a:gd name="T2" fmla="*/ 264 w 333"/>
                <a:gd name="T3" fmla="*/ 336 h 442"/>
                <a:gd name="T4" fmla="*/ 72 w 333"/>
                <a:gd name="T5" fmla="*/ 336 h 442"/>
                <a:gd name="T6" fmla="*/ 34 w 333"/>
                <a:gd name="T7" fmla="*/ 442 h 442"/>
                <a:gd name="T8" fmla="*/ 0 w 333"/>
                <a:gd name="T9" fmla="*/ 442 h 442"/>
                <a:gd name="T10" fmla="*/ 152 w 333"/>
                <a:gd name="T11" fmla="*/ 0 h 442"/>
                <a:gd name="T12" fmla="*/ 181 w 333"/>
                <a:gd name="T13" fmla="*/ 0 h 442"/>
                <a:gd name="T14" fmla="*/ 333 w 333"/>
                <a:gd name="T15" fmla="*/ 442 h 442"/>
                <a:gd name="T16" fmla="*/ 301 w 333"/>
                <a:gd name="T17" fmla="*/ 442 h 442"/>
                <a:gd name="T18" fmla="*/ 301 w 333"/>
                <a:gd name="T19" fmla="*/ 442 h 442"/>
                <a:gd name="T20" fmla="*/ 166 w 333"/>
                <a:gd name="T21" fmla="*/ 43 h 442"/>
                <a:gd name="T22" fmla="*/ 80 w 333"/>
                <a:gd name="T23" fmla="*/ 304 h 442"/>
                <a:gd name="T24" fmla="*/ 255 w 333"/>
                <a:gd name="T25" fmla="*/ 304 h 442"/>
                <a:gd name="T26" fmla="*/ 166 w 333"/>
                <a:gd name="T27" fmla="*/ 43 h 442"/>
                <a:gd name="T28" fmla="*/ 166 w 333"/>
                <a:gd name="T29" fmla="*/ 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442">
                  <a:moveTo>
                    <a:pt x="301" y="442"/>
                  </a:moveTo>
                  <a:lnTo>
                    <a:pt x="264" y="336"/>
                  </a:lnTo>
                  <a:lnTo>
                    <a:pt x="72" y="336"/>
                  </a:lnTo>
                  <a:lnTo>
                    <a:pt x="34" y="442"/>
                  </a:lnTo>
                  <a:lnTo>
                    <a:pt x="0" y="442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333" y="442"/>
                  </a:lnTo>
                  <a:lnTo>
                    <a:pt x="301" y="442"/>
                  </a:lnTo>
                  <a:lnTo>
                    <a:pt x="301" y="442"/>
                  </a:lnTo>
                  <a:close/>
                  <a:moveTo>
                    <a:pt x="166" y="43"/>
                  </a:moveTo>
                  <a:lnTo>
                    <a:pt x="80" y="304"/>
                  </a:lnTo>
                  <a:lnTo>
                    <a:pt x="255" y="304"/>
                  </a:lnTo>
                  <a:lnTo>
                    <a:pt x="166" y="43"/>
                  </a:lnTo>
                  <a:lnTo>
                    <a:pt x="166" y="4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B953183-812A-458C-8E74-D902CF6D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626" y="7846239"/>
              <a:ext cx="195263" cy="311150"/>
            </a:xfrm>
            <a:custGeom>
              <a:avLst/>
              <a:gdLst>
                <a:gd name="T0" fmla="*/ 67 w 123"/>
                <a:gd name="T1" fmla="*/ 13 h 196"/>
                <a:gd name="T2" fmla="*/ 67 w 123"/>
                <a:gd name="T3" fmla="*/ 196 h 196"/>
                <a:gd name="T4" fmla="*/ 54 w 123"/>
                <a:gd name="T5" fmla="*/ 196 h 196"/>
                <a:gd name="T6" fmla="*/ 54 w 123"/>
                <a:gd name="T7" fmla="*/ 13 h 196"/>
                <a:gd name="T8" fmla="*/ 0 w 123"/>
                <a:gd name="T9" fmla="*/ 13 h 196"/>
                <a:gd name="T10" fmla="*/ 0 w 123"/>
                <a:gd name="T11" fmla="*/ 0 h 196"/>
                <a:gd name="T12" fmla="*/ 123 w 123"/>
                <a:gd name="T13" fmla="*/ 0 h 196"/>
                <a:gd name="T14" fmla="*/ 123 w 123"/>
                <a:gd name="T15" fmla="*/ 13 h 196"/>
                <a:gd name="T16" fmla="*/ 67 w 123"/>
                <a:gd name="T17" fmla="*/ 13 h 196"/>
                <a:gd name="T18" fmla="*/ 67 w 123"/>
                <a:gd name="T19" fmla="*/ 1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96">
                  <a:moveTo>
                    <a:pt x="67" y="13"/>
                  </a:moveTo>
                  <a:lnTo>
                    <a:pt x="67" y="196"/>
                  </a:lnTo>
                  <a:lnTo>
                    <a:pt x="54" y="196"/>
                  </a:lnTo>
                  <a:lnTo>
                    <a:pt x="5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13"/>
                  </a:lnTo>
                  <a:lnTo>
                    <a:pt x="67" y="13"/>
                  </a:lnTo>
                  <a:lnTo>
                    <a:pt x="67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7F726-BEDC-409E-ABD3-31D1526B3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389" y="7844652"/>
              <a:ext cx="25400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8A36EB-38A6-4828-A32C-40C8704B41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2926" y="7841477"/>
              <a:ext cx="200025" cy="320675"/>
            </a:xfrm>
            <a:custGeom>
              <a:avLst/>
              <a:gdLst>
                <a:gd name="T0" fmla="*/ 247 w 284"/>
                <a:gd name="T1" fmla="*/ 408 h 454"/>
                <a:gd name="T2" fmla="*/ 144 w 284"/>
                <a:gd name="T3" fmla="*/ 454 h 454"/>
                <a:gd name="T4" fmla="*/ 38 w 284"/>
                <a:gd name="T5" fmla="*/ 408 h 454"/>
                <a:gd name="T6" fmla="*/ 0 w 284"/>
                <a:gd name="T7" fmla="*/ 227 h 454"/>
                <a:gd name="T8" fmla="*/ 38 w 284"/>
                <a:gd name="T9" fmla="*/ 46 h 454"/>
                <a:gd name="T10" fmla="*/ 144 w 284"/>
                <a:gd name="T11" fmla="*/ 0 h 454"/>
                <a:gd name="T12" fmla="*/ 247 w 284"/>
                <a:gd name="T13" fmla="*/ 46 h 454"/>
                <a:gd name="T14" fmla="*/ 284 w 284"/>
                <a:gd name="T15" fmla="*/ 227 h 454"/>
                <a:gd name="T16" fmla="*/ 247 w 284"/>
                <a:gd name="T17" fmla="*/ 408 h 454"/>
                <a:gd name="T18" fmla="*/ 247 w 284"/>
                <a:gd name="T19" fmla="*/ 408 h 454"/>
                <a:gd name="T20" fmla="*/ 221 w 284"/>
                <a:gd name="T21" fmla="*/ 66 h 454"/>
                <a:gd name="T22" fmla="*/ 144 w 284"/>
                <a:gd name="T23" fmla="*/ 32 h 454"/>
                <a:gd name="T24" fmla="*/ 63 w 284"/>
                <a:gd name="T25" fmla="*/ 66 h 454"/>
                <a:gd name="T26" fmla="*/ 32 w 284"/>
                <a:gd name="T27" fmla="*/ 227 h 454"/>
                <a:gd name="T28" fmla="*/ 63 w 284"/>
                <a:gd name="T29" fmla="*/ 388 h 454"/>
                <a:gd name="T30" fmla="*/ 144 w 284"/>
                <a:gd name="T31" fmla="*/ 422 h 454"/>
                <a:gd name="T32" fmla="*/ 221 w 284"/>
                <a:gd name="T33" fmla="*/ 388 h 454"/>
                <a:gd name="T34" fmla="*/ 253 w 284"/>
                <a:gd name="T35" fmla="*/ 227 h 454"/>
                <a:gd name="T36" fmla="*/ 221 w 284"/>
                <a:gd name="T37" fmla="*/ 66 h 454"/>
                <a:gd name="T38" fmla="*/ 221 w 284"/>
                <a:gd name="T39" fmla="*/ 6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4" h="454">
                  <a:moveTo>
                    <a:pt x="247" y="408"/>
                  </a:moveTo>
                  <a:cubicBezTo>
                    <a:pt x="218" y="436"/>
                    <a:pt x="181" y="454"/>
                    <a:pt x="144" y="454"/>
                  </a:cubicBezTo>
                  <a:cubicBezTo>
                    <a:pt x="103" y="454"/>
                    <a:pt x="66" y="436"/>
                    <a:pt x="38" y="408"/>
                  </a:cubicBezTo>
                  <a:cubicBezTo>
                    <a:pt x="0" y="367"/>
                    <a:pt x="0" y="327"/>
                    <a:pt x="0" y="227"/>
                  </a:cubicBezTo>
                  <a:cubicBezTo>
                    <a:pt x="0" y="127"/>
                    <a:pt x="0" y="86"/>
                    <a:pt x="38" y="46"/>
                  </a:cubicBezTo>
                  <a:cubicBezTo>
                    <a:pt x="66" y="18"/>
                    <a:pt x="103" y="0"/>
                    <a:pt x="144" y="0"/>
                  </a:cubicBezTo>
                  <a:cubicBezTo>
                    <a:pt x="181" y="0"/>
                    <a:pt x="218" y="18"/>
                    <a:pt x="247" y="46"/>
                  </a:cubicBezTo>
                  <a:cubicBezTo>
                    <a:pt x="284" y="86"/>
                    <a:pt x="284" y="127"/>
                    <a:pt x="284" y="227"/>
                  </a:cubicBezTo>
                  <a:cubicBezTo>
                    <a:pt x="284" y="327"/>
                    <a:pt x="284" y="367"/>
                    <a:pt x="247" y="408"/>
                  </a:cubicBezTo>
                  <a:lnTo>
                    <a:pt x="247" y="408"/>
                  </a:lnTo>
                  <a:close/>
                  <a:moveTo>
                    <a:pt x="221" y="66"/>
                  </a:moveTo>
                  <a:cubicBezTo>
                    <a:pt x="201" y="43"/>
                    <a:pt x="172" y="32"/>
                    <a:pt x="144" y="32"/>
                  </a:cubicBezTo>
                  <a:cubicBezTo>
                    <a:pt x="112" y="32"/>
                    <a:pt x="83" y="43"/>
                    <a:pt x="63" y="66"/>
                  </a:cubicBezTo>
                  <a:cubicBezTo>
                    <a:pt x="35" y="98"/>
                    <a:pt x="32" y="132"/>
                    <a:pt x="32" y="227"/>
                  </a:cubicBezTo>
                  <a:cubicBezTo>
                    <a:pt x="32" y="322"/>
                    <a:pt x="35" y="356"/>
                    <a:pt x="63" y="388"/>
                  </a:cubicBezTo>
                  <a:cubicBezTo>
                    <a:pt x="83" y="410"/>
                    <a:pt x="112" y="422"/>
                    <a:pt x="144" y="422"/>
                  </a:cubicBezTo>
                  <a:cubicBezTo>
                    <a:pt x="172" y="422"/>
                    <a:pt x="201" y="410"/>
                    <a:pt x="221" y="388"/>
                  </a:cubicBezTo>
                  <a:cubicBezTo>
                    <a:pt x="250" y="356"/>
                    <a:pt x="253" y="322"/>
                    <a:pt x="253" y="227"/>
                  </a:cubicBezTo>
                  <a:cubicBezTo>
                    <a:pt x="253" y="132"/>
                    <a:pt x="250" y="98"/>
                    <a:pt x="221" y="66"/>
                  </a:cubicBezTo>
                  <a:lnTo>
                    <a:pt x="221" y="6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EA0375-3045-4ABD-A362-A2B0B8C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676" y="7846239"/>
              <a:ext cx="211138" cy="311150"/>
            </a:xfrm>
            <a:custGeom>
              <a:avLst/>
              <a:gdLst>
                <a:gd name="T0" fmla="*/ 120 w 133"/>
                <a:gd name="T1" fmla="*/ 196 h 196"/>
                <a:gd name="T2" fmla="*/ 14 w 133"/>
                <a:gd name="T3" fmla="*/ 25 h 196"/>
                <a:gd name="T4" fmla="*/ 14 w 133"/>
                <a:gd name="T5" fmla="*/ 196 h 196"/>
                <a:gd name="T6" fmla="*/ 0 w 133"/>
                <a:gd name="T7" fmla="*/ 196 h 196"/>
                <a:gd name="T8" fmla="*/ 0 w 133"/>
                <a:gd name="T9" fmla="*/ 0 h 196"/>
                <a:gd name="T10" fmla="*/ 14 w 133"/>
                <a:gd name="T11" fmla="*/ 0 h 196"/>
                <a:gd name="T12" fmla="*/ 120 w 133"/>
                <a:gd name="T13" fmla="*/ 170 h 196"/>
                <a:gd name="T14" fmla="*/ 120 w 133"/>
                <a:gd name="T15" fmla="*/ 0 h 196"/>
                <a:gd name="T16" fmla="*/ 133 w 133"/>
                <a:gd name="T17" fmla="*/ 0 h 196"/>
                <a:gd name="T18" fmla="*/ 133 w 133"/>
                <a:gd name="T19" fmla="*/ 196 h 196"/>
                <a:gd name="T20" fmla="*/ 120 w 133"/>
                <a:gd name="T21" fmla="*/ 196 h 196"/>
                <a:gd name="T22" fmla="*/ 120 w 133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96">
                  <a:moveTo>
                    <a:pt x="120" y="196"/>
                  </a:moveTo>
                  <a:lnTo>
                    <a:pt x="14" y="25"/>
                  </a:lnTo>
                  <a:lnTo>
                    <a:pt x="14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20" y="17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33" y="196"/>
                  </a:lnTo>
                  <a:lnTo>
                    <a:pt x="120" y="196"/>
                  </a:lnTo>
                  <a:lnTo>
                    <a:pt x="12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1DC8467-3370-4545-A9FE-BA6153F73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0139" y="7846239"/>
              <a:ext cx="234950" cy="311150"/>
            </a:xfrm>
            <a:custGeom>
              <a:avLst/>
              <a:gdLst>
                <a:gd name="T0" fmla="*/ 299 w 333"/>
                <a:gd name="T1" fmla="*/ 442 h 442"/>
                <a:gd name="T2" fmla="*/ 261 w 333"/>
                <a:gd name="T3" fmla="*/ 336 h 442"/>
                <a:gd name="T4" fmla="*/ 69 w 333"/>
                <a:gd name="T5" fmla="*/ 336 h 442"/>
                <a:gd name="T6" fmla="*/ 35 w 333"/>
                <a:gd name="T7" fmla="*/ 442 h 442"/>
                <a:gd name="T8" fmla="*/ 0 w 333"/>
                <a:gd name="T9" fmla="*/ 442 h 442"/>
                <a:gd name="T10" fmla="*/ 152 w 333"/>
                <a:gd name="T11" fmla="*/ 0 h 442"/>
                <a:gd name="T12" fmla="*/ 181 w 333"/>
                <a:gd name="T13" fmla="*/ 0 h 442"/>
                <a:gd name="T14" fmla="*/ 333 w 333"/>
                <a:gd name="T15" fmla="*/ 442 h 442"/>
                <a:gd name="T16" fmla="*/ 299 w 333"/>
                <a:gd name="T17" fmla="*/ 442 h 442"/>
                <a:gd name="T18" fmla="*/ 299 w 333"/>
                <a:gd name="T19" fmla="*/ 442 h 442"/>
                <a:gd name="T20" fmla="*/ 167 w 333"/>
                <a:gd name="T21" fmla="*/ 43 h 442"/>
                <a:gd name="T22" fmla="*/ 81 w 333"/>
                <a:gd name="T23" fmla="*/ 304 h 442"/>
                <a:gd name="T24" fmla="*/ 253 w 333"/>
                <a:gd name="T25" fmla="*/ 304 h 442"/>
                <a:gd name="T26" fmla="*/ 167 w 333"/>
                <a:gd name="T27" fmla="*/ 43 h 442"/>
                <a:gd name="T28" fmla="*/ 167 w 333"/>
                <a:gd name="T29" fmla="*/ 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442">
                  <a:moveTo>
                    <a:pt x="299" y="442"/>
                  </a:moveTo>
                  <a:lnTo>
                    <a:pt x="261" y="336"/>
                  </a:lnTo>
                  <a:lnTo>
                    <a:pt x="69" y="336"/>
                  </a:lnTo>
                  <a:lnTo>
                    <a:pt x="35" y="442"/>
                  </a:lnTo>
                  <a:lnTo>
                    <a:pt x="0" y="442"/>
                  </a:lnTo>
                  <a:lnTo>
                    <a:pt x="152" y="0"/>
                  </a:lnTo>
                  <a:lnTo>
                    <a:pt x="181" y="0"/>
                  </a:lnTo>
                  <a:lnTo>
                    <a:pt x="333" y="442"/>
                  </a:lnTo>
                  <a:lnTo>
                    <a:pt x="299" y="442"/>
                  </a:lnTo>
                  <a:lnTo>
                    <a:pt x="299" y="442"/>
                  </a:lnTo>
                  <a:close/>
                  <a:moveTo>
                    <a:pt x="167" y="43"/>
                  </a:moveTo>
                  <a:lnTo>
                    <a:pt x="81" y="304"/>
                  </a:lnTo>
                  <a:lnTo>
                    <a:pt x="253" y="304"/>
                  </a:lnTo>
                  <a:lnTo>
                    <a:pt x="167" y="43"/>
                  </a:lnTo>
                  <a:lnTo>
                    <a:pt x="167" y="4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60B2CFB-D19B-45E3-83F2-4B1C351A5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239" y="7846239"/>
              <a:ext cx="177800" cy="311150"/>
            </a:xfrm>
            <a:custGeom>
              <a:avLst/>
              <a:gdLst>
                <a:gd name="T0" fmla="*/ 0 w 112"/>
                <a:gd name="T1" fmla="*/ 196 h 196"/>
                <a:gd name="T2" fmla="*/ 0 w 112"/>
                <a:gd name="T3" fmla="*/ 0 h 196"/>
                <a:gd name="T4" fmla="*/ 15 w 112"/>
                <a:gd name="T5" fmla="*/ 0 h 196"/>
                <a:gd name="T6" fmla="*/ 15 w 112"/>
                <a:gd name="T7" fmla="*/ 183 h 196"/>
                <a:gd name="T8" fmla="*/ 112 w 112"/>
                <a:gd name="T9" fmla="*/ 183 h 196"/>
                <a:gd name="T10" fmla="*/ 112 w 112"/>
                <a:gd name="T11" fmla="*/ 196 h 196"/>
                <a:gd name="T12" fmla="*/ 0 w 112"/>
                <a:gd name="T13" fmla="*/ 196 h 196"/>
                <a:gd name="T14" fmla="*/ 0 w 112"/>
                <a:gd name="T1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96">
                  <a:moveTo>
                    <a:pt x="0" y="196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183"/>
                  </a:lnTo>
                  <a:lnTo>
                    <a:pt x="112" y="183"/>
                  </a:lnTo>
                  <a:lnTo>
                    <a:pt x="112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55EC5FF-7149-4241-A75D-4FD74764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076" y="7846239"/>
              <a:ext cx="200025" cy="315913"/>
            </a:xfrm>
            <a:custGeom>
              <a:avLst/>
              <a:gdLst>
                <a:gd name="T0" fmla="*/ 140 w 284"/>
                <a:gd name="T1" fmla="*/ 448 h 448"/>
                <a:gd name="T2" fmla="*/ 0 w 284"/>
                <a:gd name="T3" fmla="*/ 298 h 448"/>
                <a:gd name="T4" fmla="*/ 0 w 284"/>
                <a:gd name="T5" fmla="*/ 0 h 448"/>
                <a:gd name="T6" fmla="*/ 31 w 284"/>
                <a:gd name="T7" fmla="*/ 0 h 448"/>
                <a:gd name="T8" fmla="*/ 31 w 284"/>
                <a:gd name="T9" fmla="*/ 296 h 448"/>
                <a:gd name="T10" fmla="*/ 140 w 284"/>
                <a:gd name="T11" fmla="*/ 416 h 448"/>
                <a:gd name="T12" fmla="*/ 252 w 284"/>
                <a:gd name="T13" fmla="*/ 296 h 448"/>
                <a:gd name="T14" fmla="*/ 252 w 284"/>
                <a:gd name="T15" fmla="*/ 0 h 448"/>
                <a:gd name="T16" fmla="*/ 284 w 284"/>
                <a:gd name="T17" fmla="*/ 0 h 448"/>
                <a:gd name="T18" fmla="*/ 284 w 284"/>
                <a:gd name="T19" fmla="*/ 298 h 448"/>
                <a:gd name="T20" fmla="*/ 140 w 284"/>
                <a:gd name="T21" fmla="*/ 448 h 448"/>
                <a:gd name="T22" fmla="*/ 140 w 284"/>
                <a:gd name="T23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" h="448">
                  <a:moveTo>
                    <a:pt x="140" y="448"/>
                  </a:moveTo>
                  <a:cubicBezTo>
                    <a:pt x="57" y="448"/>
                    <a:pt x="0" y="384"/>
                    <a:pt x="0" y="298"/>
                  </a:cubicBezTo>
                  <a:lnTo>
                    <a:pt x="0" y="0"/>
                  </a:lnTo>
                  <a:lnTo>
                    <a:pt x="31" y="0"/>
                  </a:lnTo>
                  <a:lnTo>
                    <a:pt x="31" y="296"/>
                  </a:lnTo>
                  <a:cubicBezTo>
                    <a:pt x="31" y="367"/>
                    <a:pt x="74" y="416"/>
                    <a:pt x="140" y="416"/>
                  </a:cubicBezTo>
                  <a:cubicBezTo>
                    <a:pt x="209" y="416"/>
                    <a:pt x="252" y="367"/>
                    <a:pt x="252" y="296"/>
                  </a:cubicBezTo>
                  <a:lnTo>
                    <a:pt x="252" y="0"/>
                  </a:lnTo>
                  <a:lnTo>
                    <a:pt x="284" y="0"/>
                  </a:lnTo>
                  <a:lnTo>
                    <a:pt x="284" y="298"/>
                  </a:lnTo>
                  <a:cubicBezTo>
                    <a:pt x="284" y="384"/>
                    <a:pt x="223" y="448"/>
                    <a:pt x="140" y="448"/>
                  </a:cubicBezTo>
                  <a:lnTo>
                    <a:pt x="140" y="448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75876F-37C7-4457-A62D-A2F730596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6764" y="7846239"/>
              <a:ext cx="212725" cy="311150"/>
            </a:xfrm>
            <a:custGeom>
              <a:avLst/>
              <a:gdLst>
                <a:gd name="T0" fmla="*/ 120 w 134"/>
                <a:gd name="T1" fmla="*/ 196 h 196"/>
                <a:gd name="T2" fmla="*/ 15 w 134"/>
                <a:gd name="T3" fmla="*/ 25 h 196"/>
                <a:gd name="T4" fmla="*/ 15 w 134"/>
                <a:gd name="T5" fmla="*/ 196 h 196"/>
                <a:gd name="T6" fmla="*/ 0 w 134"/>
                <a:gd name="T7" fmla="*/ 196 h 196"/>
                <a:gd name="T8" fmla="*/ 0 w 134"/>
                <a:gd name="T9" fmla="*/ 0 h 196"/>
                <a:gd name="T10" fmla="*/ 15 w 134"/>
                <a:gd name="T11" fmla="*/ 0 h 196"/>
                <a:gd name="T12" fmla="*/ 120 w 134"/>
                <a:gd name="T13" fmla="*/ 170 h 196"/>
                <a:gd name="T14" fmla="*/ 120 w 134"/>
                <a:gd name="T15" fmla="*/ 0 h 196"/>
                <a:gd name="T16" fmla="*/ 134 w 134"/>
                <a:gd name="T17" fmla="*/ 0 h 196"/>
                <a:gd name="T18" fmla="*/ 134 w 134"/>
                <a:gd name="T19" fmla="*/ 196 h 196"/>
                <a:gd name="T20" fmla="*/ 120 w 134"/>
                <a:gd name="T21" fmla="*/ 196 h 196"/>
                <a:gd name="T22" fmla="*/ 120 w 134"/>
                <a:gd name="T2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96">
                  <a:moveTo>
                    <a:pt x="120" y="196"/>
                  </a:moveTo>
                  <a:lnTo>
                    <a:pt x="15" y="25"/>
                  </a:lnTo>
                  <a:lnTo>
                    <a:pt x="15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20" y="170"/>
                  </a:lnTo>
                  <a:lnTo>
                    <a:pt x="120" y="0"/>
                  </a:lnTo>
                  <a:lnTo>
                    <a:pt x="134" y="0"/>
                  </a:lnTo>
                  <a:lnTo>
                    <a:pt x="134" y="196"/>
                  </a:lnTo>
                  <a:lnTo>
                    <a:pt x="120" y="196"/>
                  </a:lnTo>
                  <a:lnTo>
                    <a:pt x="12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E1CD3E-8FD8-4A9D-92A4-B1BBB43E2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326" y="7844652"/>
              <a:ext cx="23813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73D3D35-E08D-4B3F-AC86-ADB6182E6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289" y="7846239"/>
              <a:ext cx="209550" cy="311150"/>
            </a:xfrm>
            <a:custGeom>
              <a:avLst/>
              <a:gdLst>
                <a:gd name="T0" fmla="*/ 72 w 132"/>
                <a:gd name="T1" fmla="*/ 196 h 196"/>
                <a:gd name="T2" fmla="*/ 59 w 132"/>
                <a:gd name="T3" fmla="*/ 196 h 196"/>
                <a:gd name="T4" fmla="*/ 0 w 132"/>
                <a:gd name="T5" fmla="*/ 0 h 196"/>
                <a:gd name="T6" fmla="*/ 13 w 132"/>
                <a:gd name="T7" fmla="*/ 0 h 196"/>
                <a:gd name="T8" fmla="*/ 66 w 132"/>
                <a:gd name="T9" fmla="*/ 170 h 196"/>
                <a:gd name="T10" fmla="*/ 117 w 132"/>
                <a:gd name="T11" fmla="*/ 0 h 196"/>
                <a:gd name="T12" fmla="*/ 132 w 132"/>
                <a:gd name="T13" fmla="*/ 0 h 196"/>
                <a:gd name="T14" fmla="*/ 72 w 132"/>
                <a:gd name="T15" fmla="*/ 196 h 196"/>
                <a:gd name="T16" fmla="*/ 72 w 132"/>
                <a:gd name="T1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96">
                  <a:moveTo>
                    <a:pt x="72" y="196"/>
                  </a:moveTo>
                  <a:lnTo>
                    <a:pt x="59" y="19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66" y="170"/>
                  </a:lnTo>
                  <a:lnTo>
                    <a:pt x="117" y="0"/>
                  </a:lnTo>
                  <a:lnTo>
                    <a:pt x="132" y="0"/>
                  </a:lnTo>
                  <a:lnTo>
                    <a:pt x="72" y="196"/>
                  </a:lnTo>
                  <a:lnTo>
                    <a:pt x="72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36FDDC-D1D3-4B51-BF7D-142C91806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989" y="7846239"/>
              <a:ext cx="174625" cy="311150"/>
            </a:xfrm>
            <a:custGeom>
              <a:avLst/>
              <a:gdLst>
                <a:gd name="T0" fmla="*/ 0 w 110"/>
                <a:gd name="T1" fmla="*/ 196 h 196"/>
                <a:gd name="T2" fmla="*/ 0 w 110"/>
                <a:gd name="T3" fmla="*/ 0 h 196"/>
                <a:gd name="T4" fmla="*/ 110 w 110"/>
                <a:gd name="T5" fmla="*/ 0 h 196"/>
                <a:gd name="T6" fmla="*/ 110 w 110"/>
                <a:gd name="T7" fmla="*/ 13 h 196"/>
                <a:gd name="T8" fmla="*/ 14 w 110"/>
                <a:gd name="T9" fmla="*/ 13 h 196"/>
                <a:gd name="T10" fmla="*/ 14 w 110"/>
                <a:gd name="T11" fmla="*/ 90 h 196"/>
                <a:gd name="T12" fmla="*/ 97 w 110"/>
                <a:gd name="T13" fmla="*/ 90 h 196"/>
                <a:gd name="T14" fmla="*/ 97 w 110"/>
                <a:gd name="T15" fmla="*/ 104 h 196"/>
                <a:gd name="T16" fmla="*/ 14 w 110"/>
                <a:gd name="T17" fmla="*/ 104 h 196"/>
                <a:gd name="T18" fmla="*/ 14 w 110"/>
                <a:gd name="T19" fmla="*/ 183 h 196"/>
                <a:gd name="T20" fmla="*/ 110 w 110"/>
                <a:gd name="T21" fmla="*/ 183 h 196"/>
                <a:gd name="T22" fmla="*/ 110 w 110"/>
                <a:gd name="T23" fmla="*/ 196 h 196"/>
                <a:gd name="T24" fmla="*/ 0 w 110"/>
                <a:gd name="T25" fmla="*/ 196 h 196"/>
                <a:gd name="T26" fmla="*/ 0 w 110"/>
                <a:gd name="T2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96">
                  <a:moveTo>
                    <a:pt x="0" y="196"/>
                  </a:moveTo>
                  <a:lnTo>
                    <a:pt x="0" y="0"/>
                  </a:lnTo>
                  <a:lnTo>
                    <a:pt x="110" y="0"/>
                  </a:lnTo>
                  <a:lnTo>
                    <a:pt x="110" y="13"/>
                  </a:lnTo>
                  <a:lnTo>
                    <a:pt x="14" y="13"/>
                  </a:lnTo>
                  <a:lnTo>
                    <a:pt x="14" y="90"/>
                  </a:lnTo>
                  <a:lnTo>
                    <a:pt x="97" y="90"/>
                  </a:lnTo>
                  <a:lnTo>
                    <a:pt x="97" y="104"/>
                  </a:lnTo>
                  <a:lnTo>
                    <a:pt x="14" y="104"/>
                  </a:lnTo>
                  <a:lnTo>
                    <a:pt x="14" y="183"/>
                  </a:lnTo>
                  <a:lnTo>
                    <a:pt x="110" y="183"/>
                  </a:lnTo>
                  <a:lnTo>
                    <a:pt x="110" y="196"/>
                  </a:lnTo>
                  <a:lnTo>
                    <a:pt x="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4F5E91-F6AF-46CC-9BC8-221AB5B4F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6401" y="7846239"/>
              <a:ext cx="196850" cy="311150"/>
            </a:xfrm>
            <a:custGeom>
              <a:avLst/>
              <a:gdLst>
                <a:gd name="T0" fmla="*/ 244 w 281"/>
                <a:gd name="T1" fmla="*/ 442 h 442"/>
                <a:gd name="T2" fmla="*/ 147 w 281"/>
                <a:gd name="T3" fmla="*/ 238 h 442"/>
                <a:gd name="T4" fmla="*/ 32 w 281"/>
                <a:gd name="T5" fmla="*/ 238 h 442"/>
                <a:gd name="T6" fmla="*/ 32 w 281"/>
                <a:gd name="T7" fmla="*/ 442 h 442"/>
                <a:gd name="T8" fmla="*/ 0 w 281"/>
                <a:gd name="T9" fmla="*/ 442 h 442"/>
                <a:gd name="T10" fmla="*/ 0 w 281"/>
                <a:gd name="T11" fmla="*/ 0 h 442"/>
                <a:gd name="T12" fmla="*/ 158 w 281"/>
                <a:gd name="T13" fmla="*/ 0 h 442"/>
                <a:gd name="T14" fmla="*/ 276 w 281"/>
                <a:gd name="T15" fmla="*/ 118 h 442"/>
                <a:gd name="T16" fmla="*/ 181 w 281"/>
                <a:gd name="T17" fmla="*/ 238 h 442"/>
                <a:gd name="T18" fmla="*/ 281 w 281"/>
                <a:gd name="T19" fmla="*/ 442 h 442"/>
                <a:gd name="T20" fmla="*/ 244 w 281"/>
                <a:gd name="T21" fmla="*/ 442 h 442"/>
                <a:gd name="T22" fmla="*/ 244 w 281"/>
                <a:gd name="T23" fmla="*/ 442 h 442"/>
                <a:gd name="T24" fmla="*/ 152 w 281"/>
                <a:gd name="T25" fmla="*/ 29 h 442"/>
                <a:gd name="T26" fmla="*/ 32 w 281"/>
                <a:gd name="T27" fmla="*/ 29 h 442"/>
                <a:gd name="T28" fmla="*/ 32 w 281"/>
                <a:gd name="T29" fmla="*/ 209 h 442"/>
                <a:gd name="T30" fmla="*/ 152 w 281"/>
                <a:gd name="T31" fmla="*/ 209 h 442"/>
                <a:gd name="T32" fmla="*/ 244 w 281"/>
                <a:gd name="T33" fmla="*/ 118 h 442"/>
                <a:gd name="T34" fmla="*/ 152 w 281"/>
                <a:gd name="T35" fmla="*/ 29 h 442"/>
                <a:gd name="T36" fmla="*/ 152 w 281"/>
                <a:gd name="T37" fmla="*/ 2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442">
                  <a:moveTo>
                    <a:pt x="244" y="442"/>
                  </a:moveTo>
                  <a:lnTo>
                    <a:pt x="147" y="238"/>
                  </a:lnTo>
                  <a:lnTo>
                    <a:pt x="32" y="238"/>
                  </a:lnTo>
                  <a:lnTo>
                    <a:pt x="32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158" y="0"/>
                  </a:lnTo>
                  <a:cubicBezTo>
                    <a:pt x="224" y="0"/>
                    <a:pt x="276" y="40"/>
                    <a:pt x="276" y="118"/>
                  </a:cubicBezTo>
                  <a:cubicBezTo>
                    <a:pt x="276" y="184"/>
                    <a:pt x="238" y="227"/>
                    <a:pt x="181" y="238"/>
                  </a:cubicBezTo>
                  <a:lnTo>
                    <a:pt x="281" y="442"/>
                  </a:lnTo>
                  <a:lnTo>
                    <a:pt x="244" y="442"/>
                  </a:lnTo>
                  <a:lnTo>
                    <a:pt x="244" y="442"/>
                  </a:lnTo>
                  <a:close/>
                  <a:moveTo>
                    <a:pt x="152" y="29"/>
                  </a:moveTo>
                  <a:lnTo>
                    <a:pt x="32" y="29"/>
                  </a:lnTo>
                  <a:lnTo>
                    <a:pt x="32" y="209"/>
                  </a:lnTo>
                  <a:lnTo>
                    <a:pt x="152" y="209"/>
                  </a:lnTo>
                  <a:cubicBezTo>
                    <a:pt x="207" y="209"/>
                    <a:pt x="244" y="181"/>
                    <a:pt x="244" y="118"/>
                  </a:cubicBezTo>
                  <a:cubicBezTo>
                    <a:pt x="244" y="57"/>
                    <a:pt x="207" y="29"/>
                    <a:pt x="152" y="29"/>
                  </a:cubicBezTo>
                  <a:lnTo>
                    <a:pt x="152" y="29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4485980-F400-43B3-9BF7-6771AB82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814" y="7841477"/>
              <a:ext cx="195263" cy="320675"/>
            </a:xfrm>
            <a:custGeom>
              <a:avLst/>
              <a:gdLst>
                <a:gd name="T0" fmla="*/ 137 w 278"/>
                <a:gd name="T1" fmla="*/ 454 h 454"/>
                <a:gd name="T2" fmla="*/ 0 w 278"/>
                <a:gd name="T3" fmla="*/ 393 h 454"/>
                <a:gd name="T4" fmla="*/ 23 w 278"/>
                <a:gd name="T5" fmla="*/ 370 h 454"/>
                <a:gd name="T6" fmla="*/ 140 w 278"/>
                <a:gd name="T7" fmla="*/ 422 h 454"/>
                <a:gd name="T8" fmla="*/ 246 w 278"/>
                <a:gd name="T9" fmla="*/ 330 h 454"/>
                <a:gd name="T10" fmla="*/ 223 w 278"/>
                <a:gd name="T11" fmla="*/ 270 h 454"/>
                <a:gd name="T12" fmla="*/ 163 w 278"/>
                <a:gd name="T13" fmla="*/ 244 h 454"/>
                <a:gd name="T14" fmla="*/ 114 w 278"/>
                <a:gd name="T15" fmla="*/ 238 h 454"/>
                <a:gd name="T16" fmla="*/ 43 w 278"/>
                <a:gd name="T17" fmla="*/ 204 h 454"/>
                <a:gd name="T18" fmla="*/ 8 w 278"/>
                <a:gd name="T19" fmla="*/ 124 h 454"/>
                <a:gd name="T20" fmla="*/ 137 w 278"/>
                <a:gd name="T21" fmla="*/ 0 h 454"/>
                <a:gd name="T22" fmla="*/ 258 w 278"/>
                <a:gd name="T23" fmla="*/ 49 h 454"/>
                <a:gd name="T24" fmla="*/ 238 w 278"/>
                <a:gd name="T25" fmla="*/ 72 h 454"/>
                <a:gd name="T26" fmla="*/ 137 w 278"/>
                <a:gd name="T27" fmla="*/ 29 h 454"/>
                <a:gd name="T28" fmla="*/ 40 w 278"/>
                <a:gd name="T29" fmla="*/ 121 h 454"/>
                <a:gd name="T30" fmla="*/ 63 w 278"/>
                <a:gd name="T31" fmla="*/ 181 h 454"/>
                <a:gd name="T32" fmla="*/ 123 w 278"/>
                <a:gd name="T33" fmla="*/ 207 h 454"/>
                <a:gd name="T34" fmla="*/ 169 w 278"/>
                <a:gd name="T35" fmla="*/ 215 h 454"/>
                <a:gd name="T36" fmla="*/ 241 w 278"/>
                <a:gd name="T37" fmla="*/ 244 h 454"/>
                <a:gd name="T38" fmla="*/ 278 w 278"/>
                <a:gd name="T39" fmla="*/ 330 h 454"/>
                <a:gd name="T40" fmla="*/ 137 w 278"/>
                <a:gd name="T41" fmla="*/ 454 h 454"/>
                <a:gd name="T42" fmla="*/ 137 w 278"/>
                <a:gd name="T43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454">
                  <a:moveTo>
                    <a:pt x="137" y="454"/>
                  </a:moveTo>
                  <a:cubicBezTo>
                    <a:pt x="77" y="454"/>
                    <a:pt x="37" y="433"/>
                    <a:pt x="0" y="393"/>
                  </a:cubicBezTo>
                  <a:lnTo>
                    <a:pt x="23" y="370"/>
                  </a:lnTo>
                  <a:cubicBezTo>
                    <a:pt x="60" y="410"/>
                    <a:pt x="92" y="422"/>
                    <a:pt x="140" y="422"/>
                  </a:cubicBezTo>
                  <a:cubicBezTo>
                    <a:pt x="206" y="422"/>
                    <a:pt x="246" y="390"/>
                    <a:pt x="246" y="330"/>
                  </a:cubicBezTo>
                  <a:cubicBezTo>
                    <a:pt x="246" y="304"/>
                    <a:pt x="238" y="284"/>
                    <a:pt x="223" y="270"/>
                  </a:cubicBezTo>
                  <a:cubicBezTo>
                    <a:pt x="209" y="256"/>
                    <a:pt x="198" y="250"/>
                    <a:pt x="163" y="244"/>
                  </a:cubicBezTo>
                  <a:lnTo>
                    <a:pt x="114" y="238"/>
                  </a:lnTo>
                  <a:cubicBezTo>
                    <a:pt x="83" y="233"/>
                    <a:pt x="60" y="221"/>
                    <a:pt x="43" y="204"/>
                  </a:cubicBezTo>
                  <a:cubicBezTo>
                    <a:pt x="20" y="184"/>
                    <a:pt x="8" y="158"/>
                    <a:pt x="8" y="124"/>
                  </a:cubicBezTo>
                  <a:cubicBezTo>
                    <a:pt x="8" y="49"/>
                    <a:pt x="60" y="0"/>
                    <a:pt x="137" y="0"/>
                  </a:cubicBezTo>
                  <a:cubicBezTo>
                    <a:pt x="189" y="0"/>
                    <a:pt x="220" y="18"/>
                    <a:pt x="258" y="49"/>
                  </a:cubicBezTo>
                  <a:lnTo>
                    <a:pt x="238" y="72"/>
                  </a:lnTo>
                  <a:cubicBezTo>
                    <a:pt x="212" y="46"/>
                    <a:pt x="186" y="29"/>
                    <a:pt x="137" y="29"/>
                  </a:cubicBezTo>
                  <a:cubicBezTo>
                    <a:pt x="77" y="29"/>
                    <a:pt x="40" y="66"/>
                    <a:pt x="40" y="121"/>
                  </a:cubicBezTo>
                  <a:cubicBezTo>
                    <a:pt x="40" y="147"/>
                    <a:pt x="46" y="167"/>
                    <a:pt x="63" y="181"/>
                  </a:cubicBezTo>
                  <a:cubicBezTo>
                    <a:pt x="77" y="193"/>
                    <a:pt x="100" y="204"/>
                    <a:pt x="123" y="207"/>
                  </a:cubicBezTo>
                  <a:lnTo>
                    <a:pt x="169" y="215"/>
                  </a:lnTo>
                  <a:cubicBezTo>
                    <a:pt x="206" y="221"/>
                    <a:pt x="223" y="230"/>
                    <a:pt x="241" y="244"/>
                  </a:cubicBezTo>
                  <a:cubicBezTo>
                    <a:pt x="264" y="264"/>
                    <a:pt x="278" y="296"/>
                    <a:pt x="278" y="330"/>
                  </a:cubicBezTo>
                  <a:cubicBezTo>
                    <a:pt x="278" y="405"/>
                    <a:pt x="223" y="454"/>
                    <a:pt x="137" y="454"/>
                  </a:cubicBezTo>
                  <a:lnTo>
                    <a:pt x="137" y="454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812A3E2-7B98-44A5-A32A-1EB76A465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15150" y="7265214"/>
              <a:ext cx="976313" cy="960438"/>
            </a:xfrm>
            <a:custGeom>
              <a:avLst/>
              <a:gdLst>
                <a:gd name="T0" fmla="*/ 591 w 1388"/>
                <a:gd name="T1" fmla="*/ 674 h 1365"/>
                <a:gd name="T2" fmla="*/ 797 w 1388"/>
                <a:gd name="T3" fmla="*/ 685 h 1365"/>
                <a:gd name="T4" fmla="*/ 797 w 1388"/>
                <a:gd name="T5" fmla="*/ 625 h 1365"/>
                <a:gd name="T6" fmla="*/ 591 w 1388"/>
                <a:gd name="T7" fmla="*/ 614 h 1365"/>
                <a:gd name="T8" fmla="*/ 803 w 1388"/>
                <a:gd name="T9" fmla="*/ 872 h 1365"/>
                <a:gd name="T10" fmla="*/ 585 w 1388"/>
                <a:gd name="T11" fmla="*/ 858 h 1365"/>
                <a:gd name="T12" fmla="*/ 769 w 1388"/>
                <a:gd name="T13" fmla="*/ 726 h 1365"/>
                <a:gd name="T14" fmla="*/ 622 w 1388"/>
                <a:gd name="T15" fmla="*/ 760 h 1365"/>
                <a:gd name="T16" fmla="*/ 829 w 1388"/>
                <a:gd name="T17" fmla="*/ 439 h 1365"/>
                <a:gd name="T18" fmla="*/ 757 w 1388"/>
                <a:gd name="T19" fmla="*/ 476 h 1365"/>
                <a:gd name="T20" fmla="*/ 777 w 1388"/>
                <a:gd name="T21" fmla="*/ 820 h 1365"/>
                <a:gd name="T22" fmla="*/ 602 w 1388"/>
                <a:gd name="T23" fmla="*/ 797 h 1365"/>
                <a:gd name="T24" fmla="*/ 846 w 1388"/>
                <a:gd name="T25" fmla="*/ 981 h 1365"/>
                <a:gd name="T26" fmla="*/ 554 w 1388"/>
                <a:gd name="T27" fmla="*/ 1004 h 1365"/>
                <a:gd name="T28" fmla="*/ 1024 w 1388"/>
                <a:gd name="T29" fmla="*/ 694 h 1365"/>
                <a:gd name="T30" fmla="*/ 952 w 1388"/>
                <a:gd name="T31" fmla="*/ 731 h 1365"/>
                <a:gd name="T32" fmla="*/ 961 w 1388"/>
                <a:gd name="T33" fmla="*/ 599 h 1365"/>
                <a:gd name="T34" fmla="*/ 903 w 1388"/>
                <a:gd name="T35" fmla="*/ 545 h 1365"/>
                <a:gd name="T36" fmla="*/ 926 w 1388"/>
                <a:gd name="T37" fmla="*/ 588 h 1365"/>
                <a:gd name="T38" fmla="*/ 1316 w 1388"/>
                <a:gd name="T39" fmla="*/ 439 h 1365"/>
                <a:gd name="T40" fmla="*/ 852 w 1388"/>
                <a:gd name="T41" fmla="*/ 72 h 1365"/>
                <a:gd name="T42" fmla="*/ 691 w 1388"/>
                <a:gd name="T43" fmla="*/ 0 h 1365"/>
                <a:gd name="T44" fmla="*/ 674 w 1388"/>
                <a:gd name="T45" fmla="*/ 9 h 1365"/>
                <a:gd name="T46" fmla="*/ 399 w 1388"/>
                <a:gd name="T47" fmla="*/ 321 h 1365"/>
                <a:gd name="T48" fmla="*/ 3 w 1388"/>
                <a:gd name="T49" fmla="*/ 502 h 1365"/>
                <a:gd name="T50" fmla="*/ 135 w 1388"/>
                <a:gd name="T51" fmla="*/ 806 h 1365"/>
                <a:gd name="T52" fmla="*/ 255 w 1388"/>
                <a:gd name="T53" fmla="*/ 1296 h 1365"/>
                <a:gd name="T54" fmla="*/ 436 w 1388"/>
                <a:gd name="T55" fmla="*/ 1351 h 1365"/>
                <a:gd name="T56" fmla="*/ 1027 w 1388"/>
                <a:gd name="T57" fmla="*/ 1325 h 1365"/>
                <a:gd name="T58" fmla="*/ 1121 w 1388"/>
                <a:gd name="T59" fmla="*/ 1317 h 1365"/>
                <a:gd name="T60" fmla="*/ 1130 w 1388"/>
                <a:gd name="T61" fmla="*/ 1308 h 1365"/>
                <a:gd name="T62" fmla="*/ 1207 w 1388"/>
                <a:gd name="T63" fmla="*/ 1164 h 1365"/>
                <a:gd name="T64" fmla="*/ 1365 w 1388"/>
                <a:gd name="T65" fmla="*/ 597 h 1365"/>
                <a:gd name="T66" fmla="*/ 493 w 1388"/>
                <a:gd name="T67" fmla="*/ 252 h 1365"/>
                <a:gd name="T68" fmla="*/ 769 w 1388"/>
                <a:gd name="T69" fmla="*/ 103 h 1365"/>
                <a:gd name="T70" fmla="*/ 694 w 1388"/>
                <a:gd name="T71" fmla="*/ 290 h 1365"/>
                <a:gd name="T72" fmla="*/ 161 w 1388"/>
                <a:gd name="T73" fmla="*/ 757 h 1365"/>
                <a:gd name="T74" fmla="*/ 158 w 1388"/>
                <a:gd name="T75" fmla="*/ 416 h 1365"/>
                <a:gd name="T76" fmla="*/ 270 w 1388"/>
                <a:gd name="T77" fmla="*/ 835 h 1365"/>
                <a:gd name="T78" fmla="*/ 445 w 1388"/>
                <a:gd name="T79" fmla="*/ 1296 h 1365"/>
                <a:gd name="T80" fmla="*/ 247 w 1388"/>
                <a:gd name="T81" fmla="*/ 1018 h 1365"/>
                <a:gd name="T82" fmla="*/ 579 w 1388"/>
                <a:gd name="T83" fmla="*/ 1230 h 1365"/>
                <a:gd name="T84" fmla="*/ 694 w 1388"/>
                <a:gd name="T85" fmla="*/ 1119 h 1365"/>
                <a:gd name="T86" fmla="*/ 1004 w 1388"/>
                <a:gd name="T87" fmla="*/ 1276 h 1365"/>
                <a:gd name="T88" fmla="*/ 1101 w 1388"/>
                <a:gd name="T89" fmla="*/ 889 h 1365"/>
                <a:gd name="T90" fmla="*/ 1313 w 1388"/>
                <a:gd name="T91" fmla="*/ 605 h 1365"/>
                <a:gd name="T92" fmla="*/ 1133 w 1388"/>
                <a:gd name="T93" fmla="*/ 729 h 1365"/>
                <a:gd name="T94" fmla="*/ 1267 w 1388"/>
                <a:gd name="T95" fmla="*/ 465 h 1365"/>
                <a:gd name="T96" fmla="*/ 542 w 1388"/>
                <a:gd name="T97" fmla="*/ 1033 h 1365"/>
                <a:gd name="T98" fmla="*/ 860 w 1388"/>
                <a:gd name="T99" fmla="*/ 1056 h 1365"/>
                <a:gd name="T100" fmla="*/ 820 w 1388"/>
                <a:gd name="T101" fmla="*/ 944 h 1365"/>
                <a:gd name="T102" fmla="*/ 559 w 1388"/>
                <a:gd name="T103" fmla="*/ 921 h 1365"/>
                <a:gd name="T104" fmla="*/ 608 w 1388"/>
                <a:gd name="T105" fmla="*/ 490 h 1365"/>
                <a:gd name="T106" fmla="*/ 620 w 1388"/>
                <a:gd name="T107" fmla="*/ 410 h 1365"/>
                <a:gd name="T108" fmla="*/ 574 w 1388"/>
                <a:gd name="T109" fmla="*/ 502 h 1365"/>
                <a:gd name="T110" fmla="*/ 442 w 1388"/>
                <a:gd name="T111" fmla="*/ 568 h 1365"/>
                <a:gd name="T112" fmla="*/ 522 w 1388"/>
                <a:gd name="T113" fmla="*/ 554 h 1365"/>
                <a:gd name="T114" fmla="*/ 405 w 1388"/>
                <a:gd name="T115" fmla="*/ 694 h 1365"/>
                <a:gd name="T116" fmla="*/ 442 w 1388"/>
                <a:gd name="T117" fmla="*/ 766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8" h="1365">
                  <a:moveTo>
                    <a:pt x="797" y="685"/>
                  </a:moveTo>
                  <a:lnTo>
                    <a:pt x="797" y="674"/>
                  </a:lnTo>
                  <a:cubicBezTo>
                    <a:pt x="797" y="668"/>
                    <a:pt x="794" y="663"/>
                    <a:pt x="789" y="663"/>
                  </a:cubicBezTo>
                  <a:lnTo>
                    <a:pt x="602" y="663"/>
                  </a:lnTo>
                  <a:cubicBezTo>
                    <a:pt x="597" y="663"/>
                    <a:pt x="591" y="668"/>
                    <a:pt x="591" y="674"/>
                  </a:cubicBezTo>
                  <a:lnTo>
                    <a:pt x="591" y="685"/>
                  </a:lnTo>
                  <a:cubicBezTo>
                    <a:pt x="591" y="691"/>
                    <a:pt x="597" y="697"/>
                    <a:pt x="602" y="697"/>
                  </a:cubicBezTo>
                  <a:lnTo>
                    <a:pt x="789" y="697"/>
                  </a:lnTo>
                  <a:cubicBezTo>
                    <a:pt x="794" y="697"/>
                    <a:pt x="797" y="691"/>
                    <a:pt x="797" y="685"/>
                  </a:cubicBezTo>
                  <a:lnTo>
                    <a:pt x="797" y="685"/>
                  </a:lnTo>
                  <a:close/>
                  <a:moveTo>
                    <a:pt x="591" y="614"/>
                  </a:moveTo>
                  <a:lnTo>
                    <a:pt x="591" y="625"/>
                  </a:lnTo>
                  <a:cubicBezTo>
                    <a:pt x="591" y="631"/>
                    <a:pt x="597" y="637"/>
                    <a:pt x="602" y="637"/>
                  </a:cubicBezTo>
                  <a:lnTo>
                    <a:pt x="789" y="637"/>
                  </a:lnTo>
                  <a:cubicBezTo>
                    <a:pt x="794" y="637"/>
                    <a:pt x="797" y="631"/>
                    <a:pt x="797" y="625"/>
                  </a:cubicBezTo>
                  <a:lnTo>
                    <a:pt x="797" y="614"/>
                  </a:lnTo>
                  <a:cubicBezTo>
                    <a:pt x="797" y="608"/>
                    <a:pt x="794" y="602"/>
                    <a:pt x="789" y="602"/>
                  </a:cubicBezTo>
                  <a:lnTo>
                    <a:pt x="602" y="602"/>
                  </a:lnTo>
                  <a:cubicBezTo>
                    <a:pt x="597" y="602"/>
                    <a:pt x="591" y="608"/>
                    <a:pt x="591" y="614"/>
                  </a:cubicBezTo>
                  <a:lnTo>
                    <a:pt x="591" y="614"/>
                  </a:lnTo>
                  <a:close/>
                  <a:moveTo>
                    <a:pt x="585" y="858"/>
                  </a:moveTo>
                  <a:lnTo>
                    <a:pt x="585" y="872"/>
                  </a:lnTo>
                  <a:cubicBezTo>
                    <a:pt x="585" y="878"/>
                    <a:pt x="591" y="881"/>
                    <a:pt x="597" y="881"/>
                  </a:cubicBezTo>
                  <a:lnTo>
                    <a:pt x="792" y="881"/>
                  </a:lnTo>
                  <a:cubicBezTo>
                    <a:pt x="797" y="881"/>
                    <a:pt x="803" y="878"/>
                    <a:pt x="803" y="872"/>
                  </a:cubicBezTo>
                  <a:lnTo>
                    <a:pt x="803" y="858"/>
                  </a:lnTo>
                  <a:cubicBezTo>
                    <a:pt x="803" y="852"/>
                    <a:pt x="797" y="849"/>
                    <a:pt x="792" y="849"/>
                  </a:cubicBezTo>
                  <a:lnTo>
                    <a:pt x="597" y="849"/>
                  </a:lnTo>
                  <a:cubicBezTo>
                    <a:pt x="591" y="849"/>
                    <a:pt x="585" y="852"/>
                    <a:pt x="585" y="858"/>
                  </a:cubicBezTo>
                  <a:lnTo>
                    <a:pt x="585" y="858"/>
                  </a:lnTo>
                  <a:close/>
                  <a:moveTo>
                    <a:pt x="622" y="760"/>
                  </a:moveTo>
                  <a:lnTo>
                    <a:pt x="769" y="760"/>
                  </a:lnTo>
                  <a:cubicBezTo>
                    <a:pt x="774" y="760"/>
                    <a:pt x="780" y="754"/>
                    <a:pt x="780" y="749"/>
                  </a:cubicBezTo>
                  <a:lnTo>
                    <a:pt x="780" y="737"/>
                  </a:lnTo>
                  <a:cubicBezTo>
                    <a:pt x="780" y="731"/>
                    <a:pt x="774" y="726"/>
                    <a:pt x="769" y="726"/>
                  </a:cubicBezTo>
                  <a:lnTo>
                    <a:pt x="622" y="726"/>
                  </a:lnTo>
                  <a:cubicBezTo>
                    <a:pt x="617" y="726"/>
                    <a:pt x="611" y="731"/>
                    <a:pt x="611" y="737"/>
                  </a:cubicBezTo>
                  <a:lnTo>
                    <a:pt x="611" y="749"/>
                  </a:lnTo>
                  <a:cubicBezTo>
                    <a:pt x="611" y="754"/>
                    <a:pt x="617" y="760"/>
                    <a:pt x="622" y="760"/>
                  </a:cubicBezTo>
                  <a:lnTo>
                    <a:pt x="622" y="760"/>
                  </a:lnTo>
                  <a:close/>
                  <a:moveTo>
                    <a:pt x="757" y="511"/>
                  </a:moveTo>
                  <a:lnTo>
                    <a:pt x="786" y="490"/>
                  </a:lnTo>
                  <a:lnTo>
                    <a:pt x="820" y="502"/>
                  </a:lnTo>
                  <a:lnTo>
                    <a:pt x="809" y="468"/>
                  </a:lnTo>
                  <a:lnTo>
                    <a:pt x="829" y="439"/>
                  </a:lnTo>
                  <a:lnTo>
                    <a:pt x="794" y="439"/>
                  </a:lnTo>
                  <a:lnTo>
                    <a:pt x="774" y="410"/>
                  </a:lnTo>
                  <a:lnTo>
                    <a:pt x="763" y="445"/>
                  </a:lnTo>
                  <a:lnTo>
                    <a:pt x="728" y="453"/>
                  </a:lnTo>
                  <a:lnTo>
                    <a:pt x="757" y="476"/>
                  </a:lnTo>
                  <a:lnTo>
                    <a:pt x="757" y="511"/>
                  </a:lnTo>
                  <a:close/>
                  <a:moveTo>
                    <a:pt x="602" y="797"/>
                  </a:moveTo>
                  <a:lnTo>
                    <a:pt x="602" y="809"/>
                  </a:lnTo>
                  <a:cubicBezTo>
                    <a:pt x="602" y="815"/>
                    <a:pt x="605" y="820"/>
                    <a:pt x="611" y="820"/>
                  </a:cubicBezTo>
                  <a:lnTo>
                    <a:pt x="777" y="820"/>
                  </a:lnTo>
                  <a:cubicBezTo>
                    <a:pt x="783" y="820"/>
                    <a:pt x="789" y="815"/>
                    <a:pt x="789" y="809"/>
                  </a:cubicBezTo>
                  <a:lnTo>
                    <a:pt x="789" y="797"/>
                  </a:lnTo>
                  <a:cubicBezTo>
                    <a:pt x="789" y="792"/>
                    <a:pt x="783" y="786"/>
                    <a:pt x="777" y="786"/>
                  </a:cubicBezTo>
                  <a:lnTo>
                    <a:pt x="611" y="786"/>
                  </a:lnTo>
                  <a:cubicBezTo>
                    <a:pt x="605" y="786"/>
                    <a:pt x="602" y="792"/>
                    <a:pt x="602" y="797"/>
                  </a:cubicBezTo>
                  <a:lnTo>
                    <a:pt x="602" y="797"/>
                  </a:lnTo>
                  <a:close/>
                  <a:moveTo>
                    <a:pt x="554" y="1004"/>
                  </a:moveTo>
                  <a:lnTo>
                    <a:pt x="837" y="1004"/>
                  </a:lnTo>
                  <a:cubicBezTo>
                    <a:pt x="843" y="1004"/>
                    <a:pt x="846" y="1001"/>
                    <a:pt x="846" y="992"/>
                  </a:cubicBezTo>
                  <a:lnTo>
                    <a:pt x="846" y="981"/>
                  </a:lnTo>
                  <a:cubicBezTo>
                    <a:pt x="846" y="975"/>
                    <a:pt x="843" y="969"/>
                    <a:pt x="837" y="969"/>
                  </a:cubicBezTo>
                  <a:lnTo>
                    <a:pt x="554" y="969"/>
                  </a:lnTo>
                  <a:cubicBezTo>
                    <a:pt x="548" y="969"/>
                    <a:pt x="542" y="975"/>
                    <a:pt x="542" y="981"/>
                  </a:cubicBezTo>
                  <a:lnTo>
                    <a:pt x="542" y="992"/>
                  </a:lnTo>
                  <a:cubicBezTo>
                    <a:pt x="542" y="1001"/>
                    <a:pt x="548" y="1004"/>
                    <a:pt x="554" y="1004"/>
                  </a:cubicBezTo>
                  <a:lnTo>
                    <a:pt x="554" y="1004"/>
                  </a:lnTo>
                  <a:close/>
                  <a:moveTo>
                    <a:pt x="981" y="746"/>
                  </a:moveTo>
                  <a:lnTo>
                    <a:pt x="1012" y="757"/>
                  </a:lnTo>
                  <a:lnTo>
                    <a:pt x="1004" y="723"/>
                  </a:lnTo>
                  <a:lnTo>
                    <a:pt x="1024" y="694"/>
                  </a:lnTo>
                  <a:lnTo>
                    <a:pt x="989" y="694"/>
                  </a:lnTo>
                  <a:lnTo>
                    <a:pt x="969" y="665"/>
                  </a:lnTo>
                  <a:lnTo>
                    <a:pt x="958" y="700"/>
                  </a:lnTo>
                  <a:lnTo>
                    <a:pt x="923" y="708"/>
                  </a:lnTo>
                  <a:lnTo>
                    <a:pt x="952" y="731"/>
                  </a:lnTo>
                  <a:lnTo>
                    <a:pt x="952" y="766"/>
                  </a:lnTo>
                  <a:lnTo>
                    <a:pt x="981" y="746"/>
                  </a:lnTo>
                  <a:lnTo>
                    <a:pt x="981" y="746"/>
                  </a:lnTo>
                  <a:close/>
                  <a:moveTo>
                    <a:pt x="926" y="588"/>
                  </a:moveTo>
                  <a:lnTo>
                    <a:pt x="961" y="599"/>
                  </a:lnTo>
                  <a:lnTo>
                    <a:pt x="949" y="568"/>
                  </a:lnTo>
                  <a:lnTo>
                    <a:pt x="969" y="539"/>
                  </a:lnTo>
                  <a:lnTo>
                    <a:pt x="935" y="539"/>
                  </a:lnTo>
                  <a:lnTo>
                    <a:pt x="915" y="511"/>
                  </a:lnTo>
                  <a:lnTo>
                    <a:pt x="903" y="545"/>
                  </a:lnTo>
                  <a:lnTo>
                    <a:pt x="869" y="554"/>
                  </a:lnTo>
                  <a:lnTo>
                    <a:pt x="898" y="574"/>
                  </a:lnTo>
                  <a:lnTo>
                    <a:pt x="898" y="611"/>
                  </a:lnTo>
                  <a:lnTo>
                    <a:pt x="926" y="588"/>
                  </a:lnTo>
                  <a:lnTo>
                    <a:pt x="926" y="588"/>
                  </a:lnTo>
                  <a:close/>
                  <a:moveTo>
                    <a:pt x="1388" y="508"/>
                  </a:moveTo>
                  <a:lnTo>
                    <a:pt x="1388" y="505"/>
                  </a:lnTo>
                  <a:cubicBezTo>
                    <a:pt x="1385" y="499"/>
                    <a:pt x="1382" y="493"/>
                    <a:pt x="1376" y="488"/>
                  </a:cubicBezTo>
                  <a:lnTo>
                    <a:pt x="1371" y="485"/>
                  </a:lnTo>
                  <a:cubicBezTo>
                    <a:pt x="1331" y="470"/>
                    <a:pt x="1325" y="459"/>
                    <a:pt x="1316" y="439"/>
                  </a:cubicBezTo>
                  <a:cubicBezTo>
                    <a:pt x="1308" y="424"/>
                    <a:pt x="1296" y="402"/>
                    <a:pt x="1270" y="376"/>
                  </a:cubicBezTo>
                  <a:cubicBezTo>
                    <a:pt x="1207" y="313"/>
                    <a:pt x="1133" y="327"/>
                    <a:pt x="1104" y="336"/>
                  </a:cubicBezTo>
                  <a:cubicBezTo>
                    <a:pt x="1061" y="313"/>
                    <a:pt x="1021" y="313"/>
                    <a:pt x="989" y="321"/>
                  </a:cubicBezTo>
                  <a:cubicBezTo>
                    <a:pt x="989" y="290"/>
                    <a:pt x="978" y="252"/>
                    <a:pt x="941" y="221"/>
                  </a:cubicBezTo>
                  <a:cubicBezTo>
                    <a:pt x="941" y="186"/>
                    <a:pt x="929" y="112"/>
                    <a:pt x="852" y="72"/>
                  </a:cubicBezTo>
                  <a:cubicBezTo>
                    <a:pt x="817" y="54"/>
                    <a:pt x="794" y="52"/>
                    <a:pt x="777" y="49"/>
                  </a:cubicBezTo>
                  <a:cubicBezTo>
                    <a:pt x="754" y="46"/>
                    <a:pt x="743" y="46"/>
                    <a:pt x="717" y="11"/>
                  </a:cubicBezTo>
                  <a:lnTo>
                    <a:pt x="711" y="6"/>
                  </a:lnTo>
                  <a:cubicBezTo>
                    <a:pt x="708" y="3"/>
                    <a:pt x="703" y="3"/>
                    <a:pt x="700" y="0"/>
                  </a:cubicBezTo>
                  <a:lnTo>
                    <a:pt x="691" y="0"/>
                  </a:lnTo>
                  <a:lnTo>
                    <a:pt x="685" y="3"/>
                  </a:lnTo>
                  <a:lnTo>
                    <a:pt x="683" y="3"/>
                  </a:lnTo>
                  <a:lnTo>
                    <a:pt x="680" y="6"/>
                  </a:lnTo>
                  <a:lnTo>
                    <a:pt x="677" y="6"/>
                  </a:lnTo>
                  <a:lnTo>
                    <a:pt x="674" y="9"/>
                  </a:lnTo>
                  <a:lnTo>
                    <a:pt x="674" y="11"/>
                  </a:lnTo>
                  <a:cubicBezTo>
                    <a:pt x="645" y="46"/>
                    <a:pt x="634" y="46"/>
                    <a:pt x="614" y="49"/>
                  </a:cubicBezTo>
                  <a:cubicBezTo>
                    <a:pt x="594" y="52"/>
                    <a:pt x="571" y="54"/>
                    <a:pt x="536" y="72"/>
                  </a:cubicBezTo>
                  <a:cubicBezTo>
                    <a:pt x="459" y="112"/>
                    <a:pt x="450" y="186"/>
                    <a:pt x="448" y="221"/>
                  </a:cubicBezTo>
                  <a:cubicBezTo>
                    <a:pt x="413" y="252"/>
                    <a:pt x="399" y="290"/>
                    <a:pt x="399" y="321"/>
                  </a:cubicBezTo>
                  <a:cubicBezTo>
                    <a:pt x="367" y="313"/>
                    <a:pt x="330" y="313"/>
                    <a:pt x="287" y="336"/>
                  </a:cubicBezTo>
                  <a:cubicBezTo>
                    <a:pt x="255" y="327"/>
                    <a:pt x="184" y="315"/>
                    <a:pt x="121" y="376"/>
                  </a:cubicBezTo>
                  <a:cubicBezTo>
                    <a:pt x="95" y="404"/>
                    <a:pt x="83" y="424"/>
                    <a:pt x="75" y="442"/>
                  </a:cubicBezTo>
                  <a:cubicBezTo>
                    <a:pt x="66" y="462"/>
                    <a:pt x="61" y="470"/>
                    <a:pt x="20" y="488"/>
                  </a:cubicBezTo>
                  <a:cubicBezTo>
                    <a:pt x="12" y="490"/>
                    <a:pt x="6" y="493"/>
                    <a:pt x="3" y="502"/>
                  </a:cubicBezTo>
                  <a:lnTo>
                    <a:pt x="3" y="511"/>
                  </a:lnTo>
                  <a:cubicBezTo>
                    <a:pt x="0" y="516"/>
                    <a:pt x="3" y="522"/>
                    <a:pt x="6" y="528"/>
                  </a:cubicBezTo>
                  <a:cubicBezTo>
                    <a:pt x="29" y="565"/>
                    <a:pt x="29" y="574"/>
                    <a:pt x="23" y="597"/>
                  </a:cubicBezTo>
                  <a:cubicBezTo>
                    <a:pt x="20" y="614"/>
                    <a:pt x="18" y="637"/>
                    <a:pt x="23" y="674"/>
                  </a:cubicBezTo>
                  <a:cubicBezTo>
                    <a:pt x="38" y="763"/>
                    <a:pt x="106" y="795"/>
                    <a:pt x="135" y="806"/>
                  </a:cubicBezTo>
                  <a:cubicBezTo>
                    <a:pt x="155" y="849"/>
                    <a:pt x="187" y="872"/>
                    <a:pt x="218" y="883"/>
                  </a:cubicBezTo>
                  <a:cubicBezTo>
                    <a:pt x="198" y="909"/>
                    <a:pt x="187" y="947"/>
                    <a:pt x="195" y="995"/>
                  </a:cubicBezTo>
                  <a:cubicBezTo>
                    <a:pt x="178" y="1021"/>
                    <a:pt x="144" y="1087"/>
                    <a:pt x="184" y="1167"/>
                  </a:cubicBezTo>
                  <a:cubicBezTo>
                    <a:pt x="201" y="1199"/>
                    <a:pt x="218" y="1216"/>
                    <a:pt x="230" y="1230"/>
                  </a:cubicBezTo>
                  <a:cubicBezTo>
                    <a:pt x="247" y="1245"/>
                    <a:pt x="253" y="1253"/>
                    <a:pt x="255" y="1296"/>
                  </a:cubicBezTo>
                  <a:cubicBezTo>
                    <a:pt x="255" y="1299"/>
                    <a:pt x="258" y="1305"/>
                    <a:pt x="258" y="1308"/>
                  </a:cubicBezTo>
                  <a:lnTo>
                    <a:pt x="261" y="1311"/>
                  </a:lnTo>
                  <a:cubicBezTo>
                    <a:pt x="267" y="1319"/>
                    <a:pt x="278" y="1325"/>
                    <a:pt x="290" y="1322"/>
                  </a:cubicBezTo>
                  <a:cubicBezTo>
                    <a:pt x="333" y="1311"/>
                    <a:pt x="341" y="1317"/>
                    <a:pt x="362" y="1325"/>
                  </a:cubicBezTo>
                  <a:cubicBezTo>
                    <a:pt x="379" y="1334"/>
                    <a:pt x="399" y="1345"/>
                    <a:pt x="436" y="1351"/>
                  </a:cubicBezTo>
                  <a:cubicBezTo>
                    <a:pt x="525" y="1365"/>
                    <a:pt x="577" y="1311"/>
                    <a:pt x="597" y="1285"/>
                  </a:cubicBezTo>
                  <a:cubicBezTo>
                    <a:pt x="645" y="1279"/>
                    <a:pt x="677" y="1256"/>
                    <a:pt x="697" y="1228"/>
                  </a:cubicBezTo>
                  <a:cubicBezTo>
                    <a:pt x="714" y="1256"/>
                    <a:pt x="746" y="1279"/>
                    <a:pt x="794" y="1282"/>
                  </a:cubicBezTo>
                  <a:cubicBezTo>
                    <a:pt x="815" y="1308"/>
                    <a:pt x="866" y="1362"/>
                    <a:pt x="955" y="1351"/>
                  </a:cubicBezTo>
                  <a:cubicBezTo>
                    <a:pt x="992" y="1345"/>
                    <a:pt x="1012" y="1334"/>
                    <a:pt x="1027" y="1325"/>
                  </a:cubicBezTo>
                  <a:cubicBezTo>
                    <a:pt x="1047" y="1314"/>
                    <a:pt x="1058" y="1308"/>
                    <a:pt x="1098" y="1319"/>
                  </a:cubicBezTo>
                  <a:cubicBezTo>
                    <a:pt x="1101" y="1319"/>
                    <a:pt x="1104" y="1322"/>
                    <a:pt x="1107" y="1322"/>
                  </a:cubicBezTo>
                  <a:cubicBezTo>
                    <a:pt x="1110" y="1322"/>
                    <a:pt x="1113" y="1319"/>
                    <a:pt x="1116" y="1319"/>
                  </a:cubicBezTo>
                  <a:lnTo>
                    <a:pt x="1121" y="1319"/>
                  </a:lnTo>
                  <a:lnTo>
                    <a:pt x="1121" y="1317"/>
                  </a:lnTo>
                  <a:lnTo>
                    <a:pt x="1124" y="1317"/>
                  </a:lnTo>
                  <a:lnTo>
                    <a:pt x="1124" y="1314"/>
                  </a:lnTo>
                  <a:lnTo>
                    <a:pt x="1127" y="1314"/>
                  </a:lnTo>
                  <a:lnTo>
                    <a:pt x="1130" y="1311"/>
                  </a:lnTo>
                  <a:lnTo>
                    <a:pt x="1130" y="1308"/>
                  </a:lnTo>
                  <a:lnTo>
                    <a:pt x="1133" y="1305"/>
                  </a:lnTo>
                  <a:lnTo>
                    <a:pt x="1133" y="1302"/>
                  </a:lnTo>
                  <a:lnTo>
                    <a:pt x="1136" y="1296"/>
                  </a:lnTo>
                  <a:cubicBezTo>
                    <a:pt x="1136" y="1251"/>
                    <a:pt x="1144" y="1245"/>
                    <a:pt x="1161" y="1228"/>
                  </a:cubicBezTo>
                  <a:cubicBezTo>
                    <a:pt x="1173" y="1216"/>
                    <a:pt x="1190" y="1199"/>
                    <a:pt x="1207" y="1164"/>
                  </a:cubicBezTo>
                  <a:cubicBezTo>
                    <a:pt x="1247" y="1087"/>
                    <a:pt x="1213" y="1021"/>
                    <a:pt x="1193" y="992"/>
                  </a:cubicBezTo>
                  <a:cubicBezTo>
                    <a:pt x="1204" y="947"/>
                    <a:pt x="1193" y="909"/>
                    <a:pt x="1173" y="883"/>
                  </a:cubicBezTo>
                  <a:cubicBezTo>
                    <a:pt x="1204" y="872"/>
                    <a:pt x="1236" y="849"/>
                    <a:pt x="1256" y="806"/>
                  </a:cubicBezTo>
                  <a:cubicBezTo>
                    <a:pt x="1285" y="795"/>
                    <a:pt x="1353" y="760"/>
                    <a:pt x="1368" y="674"/>
                  </a:cubicBezTo>
                  <a:cubicBezTo>
                    <a:pt x="1374" y="637"/>
                    <a:pt x="1368" y="614"/>
                    <a:pt x="1365" y="597"/>
                  </a:cubicBezTo>
                  <a:cubicBezTo>
                    <a:pt x="1362" y="574"/>
                    <a:pt x="1359" y="562"/>
                    <a:pt x="1385" y="528"/>
                  </a:cubicBezTo>
                  <a:lnTo>
                    <a:pt x="1388" y="522"/>
                  </a:lnTo>
                  <a:lnTo>
                    <a:pt x="1388" y="511"/>
                  </a:lnTo>
                  <a:lnTo>
                    <a:pt x="1388" y="508"/>
                  </a:lnTo>
                  <a:close/>
                  <a:moveTo>
                    <a:pt x="493" y="252"/>
                  </a:moveTo>
                  <a:cubicBezTo>
                    <a:pt x="499" y="247"/>
                    <a:pt x="505" y="238"/>
                    <a:pt x="502" y="229"/>
                  </a:cubicBezTo>
                  <a:cubicBezTo>
                    <a:pt x="502" y="227"/>
                    <a:pt x="496" y="155"/>
                    <a:pt x="562" y="120"/>
                  </a:cubicBezTo>
                  <a:cubicBezTo>
                    <a:pt x="588" y="109"/>
                    <a:pt x="605" y="106"/>
                    <a:pt x="620" y="103"/>
                  </a:cubicBezTo>
                  <a:cubicBezTo>
                    <a:pt x="648" y="100"/>
                    <a:pt x="668" y="95"/>
                    <a:pt x="694" y="69"/>
                  </a:cubicBezTo>
                  <a:cubicBezTo>
                    <a:pt x="723" y="95"/>
                    <a:pt x="743" y="100"/>
                    <a:pt x="769" y="103"/>
                  </a:cubicBezTo>
                  <a:cubicBezTo>
                    <a:pt x="786" y="106"/>
                    <a:pt x="800" y="109"/>
                    <a:pt x="826" y="120"/>
                  </a:cubicBezTo>
                  <a:cubicBezTo>
                    <a:pt x="892" y="155"/>
                    <a:pt x="886" y="227"/>
                    <a:pt x="886" y="229"/>
                  </a:cubicBezTo>
                  <a:cubicBezTo>
                    <a:pt x="886" y="238"/>
                    <a:pt x="889" y="247"/>
                    <a:pt x="898" y="252"/>
                  </a:cubicBezTo>
                  <a:cubicBezTo>
                    <a:pt x="946" y="293"/>
                    <a:pt x="938" y="338"/>
                    <a:pt x="926" y="359"/>
                  </a:cubicBezTo>
                  <a:cubicBezTo>
                    <a:pt x="860" y="315"/>
                    <a:pt x="780" y="290"/>
                    <a:pt x="694" y="290"/>
                  </a:cubicBezTo>
                  <a:cubicBezTo>
                    <a:pt x="608" y="290"/>
                    <a:pt x="528" y="315"/>
                    <a:pt x="462" y="359"/>
                  </a:cubicBezTo>
                  <a:cubicBezTo>
                    <a:pt x="453" y="336"/>
                    <a:pt x="445" y="293"/>
                    <a:pt x="493" y="252"/>
                  </a:cubicBezTo>
                  <a:lnTo>
                    <a:pt x="493" y="252"/>
                  </a:lnTo>
                  <a:close/>
                  <a:moveTo>
                    <a:pt x="181" y="774"/>
                  </a:moveTo>
                  <a:cubicBezTo>
                    <a:pt x="178" y="766"/>
                    <a:pt x="169" y="757"/>
                    <a:pt x="161" y="757"/>
                  </a:cubicBezTo>
                  <a:cubicBezTo>
                    <a:pt x="158" y="757"/>
                    <a:pt x="89" y="740"/>
                    <a:pt x="78" y="665"/>
                  </a:cubicBezTo>
                  <a:cubicBezTo>
                    <a:pt x="72" y="640"/>
                    <a:pt x="75" y="622"/>
                    <a:pt x="78" y="605"/>
                  </a:cubicBezTo>
                  <a:cubicBezTo>
                    <a:pt x="83" y="579"/>
                    <a:pt x="83" y="559"/>
                    <a:pt x="69" y="525"/>
                  </a:cubicBezTo>
                  <a:cubicBezTo>
                    <a:pt x="101" y="508"/>
                    <a:pt x="112" y="488"/>
                    <a:pt x="124" y="465"/>
                  </a:cubicBezTo>
                  <a:cubicBezTo>
                    <a:pt x="132" y="450"/>
                    <a:pt x="138" y="436"/>
                    <a:pt x="158" y="416"/>
                  </a:cubicBezTo>
                  <a:cubicBezTo>
                    <a:pt x="210" y="364"/>
                    <a:pt x="278" y="390"/>
                    <a:pt x="281" y="393"/>
                  </a:cubicBezTo>
                  <a:cubicBezTo>
                    <a:pt x="287" y="396"/>
                    <a:pt x="298" y="396"/>
                    <a:pt x="307" y="390"/>
                  </a:cubicBezTo>
                  <a:cubicBezTo>
                    <a:pt x="359" y="356"/>
                    <a:pt x="396" y="376"/>
                    <a:pt x="413" y="393"/>
                  </a:cubicBezTo>
                  <a:cubicBezTo>
                    <a:pt x="319" y="473"/>
                    <a:pt x="255" y="594"/>
                    <a:pt x="255" y="729"/>
                  </a:cubicBezTo>
                  <a:cubicBezTo>
                    <a:pt x="255" y="766"/>
                    <a:pt x="261" y="800"/>
                    <a:pt x="270" y="835"/>
                  </a:cubicBezTo>
                  <a:cubicBezTo>
                    <a:pt x="244" y="838"/>
                    <a:pt x="201" y="832"/>
                    <a:pt x="181" y="774"/>
                  </a:cubicBezTo>
                  <a:lnTo>
                    <a:pt x="181" y="774"/>
                  </a:lnTo>
                  <a:close/>
                  <a:moveTo>
                    <a:pt x="579" y="1230"/>
                  </a:moveTo>
                  <a:cubicBezTo>
                    <a:pt x="571" y="1230"/>
                    <a:pt x="562" y="1236"/>
                    <a:pt x="556" y="1245"/>
                  </a:cubicBezTo>
                  <a:cubicBezTo>
                    <a:pt x="556" y="1248"/>
                    <a:pt x="516" y="1308"/>
                    <a:pt x="445" y="1296"/>
                  </a:cubicBezTo>
                  <a:cubicBezTo>
                    <a:pt x="416" y="1294"/>
                    <a:pt x="402" y="1285"/>
                    <a:pt x="387" y="1276"/>
                  </a:cubicBezTo>
                  <a:cubicBezTo>
                    <a:pt x="364" y="1265"/>
                    <a:pt x="344" y="1256"/>
                    <a:pt x="307" y="1262"/>
                  </a:cubicBezTo>
                  <a:cubicBezTo>
                    <a:pt x="301" y="1225"/>
                    <a:pt x="287" y="1208"/>
                    <a:pt x="267" y="1190"/>
                  </a:cubicBezTo>
                  <a:cubicBezTo>
                    <a:pt x="255" y="1179"/>
                    <a:pt x="244" y="1167"/>
                    <a:pt x="233" y="1142"/>
                  </a:cubicBezTo>
                  <a:cubicBezTo>
                    <a:pt x="198" y="1076"/>
                    <a:pt x="244" y="1021"/>
                    <a:pt x="247" y="1018"/>
                  </a:cubicBezTo>
                  <a:cubicBezTo>
                    <a:pt x="253" y="1013"/>
                    <a:pt x="255" y="1004"/>
                    <a:pt x="253" y="995"/>
                  </a:cubicBezTo>
                  <a:cubicBezTo>
                    <a:pt x="235" y="935"/>
                    <a:pt x="267" y="906"/>
                    <a:pt x="287" y="892"/>
                  </a:cubicBezTo>
                  <a:cubicBezTo>
                    <a:pt x="347" y="1044"/>
                    <a:pt x="493" y="1156"/>
                    <a:pt x="665" y="1167"/>
                  </a:cubicBezTo>
                  <a:cubicBezTo>
                    <a:pt x="660" y="1190"/>
                    <a:pt x="640" y="1228"/>
                    <a:pt x="579" y="1230"/>
                  </a:cubicBezTo>
                  <a:lnTo>
                    <a:pt x="579" y="1230"/>
                  </a:lnTo>
                  <a:close/>
                  <a:moveTo>
                    <a:pt x="694" y="1119"/>
                  </a:moveTo>
                  <a:cubicBezTo>
                    <a:pt x="479" y="1119"/>
                    <a:pt x="304" y="944"/>
                    <a:pt x="304" y="729"/>
                  </a:cubicBezTo>
                  <a:cubicBezTo>
                    <a:pt x="304" y="516"/>
                    <a:pt x="479" y="341"/>
                    <a:pt x="694" y="341"/>
                  </a:cubicBezTo>
                  <a:cubicBezTo>
                    <a:pt x="909" y="341"/>
                    <a:pt x="1081" y="516"/>
                    <a:pt x="1081" y="729"/>
                  </a:cubicBezTo>
                  <a:cubicBezTo>
                    <a:pt x="1081" y="944"/>
                    <a:pt x="909" y="1119"/>
                    <a:pt x="694" y="1119"/>
                  </a:cubicBezTo>
                  <a:lnTo>
                    <a:pt x="694" y="1119"/>
                  </a:lnTo>
                  <a:close/>
                  <a:moveTo>
                    <a:pt x="1159" y="1142"/>
                  </a:moveTo>
                  <a:cubicBezTo>
                    <a:pt x="1147" y="1164"/>
                    <a:pt x="1136" y="1176"/>
                    <a:pt x="1124" y="1187"/>
                  </a:cubicBezTo>
                  <a:cubicBezTo>
                    <a:pt x="1104" y="1208"/>
                    <a:pt x="1090" y="1225"/>
                    <a:pt x="1084" y="1262"/>
                  </a:cubicBezTo>
                  <a:cubicBezTo>
                    <a:pt x="1047" y="1256"/>
                    <a:pt x="1027" y="1265"/>
                    <a:pt x="1004" y="1276"/>
                  </a:cubicBezTo>
                  <a:cubicBezTo>
                    <a:pt x="989" y="1285"/>
                    <a:pt x="975" y="1291"/>
                    <a:pt x="946" y="1296"/>
                  </a:cubicBezTo>
                  <a:cubicBezTo>
                    <a:pt x="872" y="1308"/>
                    <a:pt x="835" y="1245"/>
                    <a:pt x="835" y="1245"/>
                  </a:cubicBezTo>
                  <a:cubicBezTo>
                    <a:pt x="829" y="1236"/>
                    <a:pt x="820" y="1230"/>
                    <a:pt x="812" y="1230"/>
                  </a:cubicBezTo>
                  <a:cubicBezTo>
                    <a:pt x="751" y="1228"/>
                    <a:pt x="731" y="1190"/>
                    <a:pt x="726" y="1167"/>
                  </a:cubicBezTo>
                  <a:cubicBezTo>
                    <a:pt x="898" y="1153"/>
                    <a:pt x="1041" y="1044"/>
                    <a:pt x="1101" y="889"/>
                  </a:cubicBezTo>
                  <a:cubicBezTo>
                    <a:pt x="1121" y="904"/>
                    <a:pt x="1156" y="932"/>
                    <a:pt x="1138" y="992"/>
                  </a:cubicBezTo>
                  <a:cubicBezTo>
                    <a:pt x="1136" y="1001"/>
                    <a:pt x="1138" y="1013"/>
                    <a:pt x="1144" y="1018"/>
                  </a:cubicBezTo>
                  <a:cubicBezTo>
                    <a:pt x="1147" y="1021"/>
                    <a:pt x="1193" y="1076"/>
                    <a:pt x="1159" y="1142"/>
                  </a:cubicBezTo>
                  <a:lnTo>
                    <a:pt x="1159" y="1142"/>
                  </a:lnTo>
                  <a:close/>
                  <a:moveTo>
                    <a:pt x="1313" y="605"/>
                  </a:moveTo>
                  <a:cubicBezTo>
                    <a:pt x="1316" y="622"/>
                    <a:pt x="1319" y="637"/>
                    <a:pt x="1313" y="665"/>
                  </a:cubicBezTo>
                  <a:cubicBezTo>
                    <a:pt x="1302" y="737"/>
                    <a:pt x="1233" y="754"/>
                    <a:pt x="1230" y="754"/>
                  </a:cubicBezTo>
                  <a:cubicBezTo>
                    <a:pt x="1219" y="757"/>
                    <a:pt x="1213" y="763"/>
                    <a:pt x="1210" y="772"/>
                  </a:cubicBezTo>
                  <a:cubicBezTo>
                    <a:pt x="1187" y="832"/>
                    <a:pt x="1144" y="838"/>
                    <a:pt x="1118" y="835"/>
                  </a:cubicBezTo>
                  <a:cubicBezTo>
                    <a:pt x="1127" y="800"/>
                    <a:pt x="1133" y="766"/>
                    <a:pt x="1133" y="729"/>
                  </a:cubicBezTo>
                  <a:cubicBezTo>
                    <a:pt x="1133" y="594"/>
                    <a:pt x="1070" y="473"/>
                    <a:pt x="975" y="393"/>
                  </a:cubicBezTo>
                  <a:cubicBezTo>
                    <a:pt x="992" y="376"/>
                    <a:pt x="1032" y="353"/>
                    <a:pt x="1084" y="387"/>
                  </a:cubicBezTo>
                  <a:cubicBezTo>
                    <a:pt x="1093" y="393"/>
                    <a:pt x="1101" y="396"/>
                    <a:pt x="1110" y="390"/>
                  </a:cubicBezTo>
                  <a:cubicBezTo>
                    <a:pt x="1113" y="390"/>
                    <a:pt x="1179" y="361"/>
                    <a:pt x="1230" y="413"/>
                  </a:cubicBezTo>
                  <a:cubicBezTo>
                    <a:pt x="1253" y="433"/>
                    <a:pt x="1259" y="450"/>
                    <a:pt x="1267" y="465"/>
                  </a:cubicBezTo>
                  <a:cubicBezTo>
                    <a:pt x="1279" y="488"/>
                    <a:pt x="1290" y="505"/>
                    <a:pt x="1322" y="525"/>
                  </a:cubicBezTo>
                  <a:cubicBezTo>
                    <a:pt x="1305" y="556"/>
                    <a:pt x="1308" y="579"/>
                    <a:pt x="1313" y="605"/>
                  </a:cubicBezTo>
                  <a:lnTo>
                    <a:pt x="1313" y="605"/>
                  </a:lnTo>
                  <a:close/>
                  <a:moveTo>
                    <a:pt x="849" y="1033"/>
                  </a:moveTo>
                  <a:lnTo>
                    <a:pt x="542" y="1033"/>
                  </a:lnTo>
                  <a:cubicBezTo>
                    <a:pt x="536" y="1033"/>
                    <a:pt x="531" y="1038"/>
                    <a:pt x="531" y="1044"/>
                  </a:cubicBezTo>
                  <a:lnTo>
                    <a:pt x="531" y="1056"/>
                  </a:lnTo>
                  <a:cubicBezTo>
                    <a:pt x="531" y="1061"/>
                    <a:pt x="536" y="1067"/>
                    <a:pt x="542" y="1067"/>
                  </a:cubicBezTo>
                  <a:lnTo>
                    <a:pt x="849" y="1067"/>
                  </a:lnTo>
                  <a:cubicBezTo>
                    <a:pt x="855" y="1067"/>
                    <a:pt x="860" y="1061"/>
                    <a:pt x="860" y="1056"/>
                  </a:cubicBezTo>
                  <a:lnTo>
                    <a:pt x="860" y="1044"/>
                  </a:lnTo>
                  <a:cubicBezTo>
                    <a:pt x="860" y="1038"/>
                    <a:pt x="855" y="1033"/>
                    <a:pt x="849" y="1033"/>
                  </a:cubicBezTo>
                  <a:lnTo>
                    <a:pt x="849" y="1033"/>
                  </a:lnTo>
                  <a:close/>
                  <a:moveTo>
                    <a:pt x="571" y="944"/>
                  </a:moveTo>
                  <a:lnTo>
                    <a:pt x="820" y="944"/>
                  </a:lnTo>
                  <a:cubicBezTo>
                    <a:pt x="826" y="944"/>
                    <a:pt x="829" y="938"/>
                    <a:pt x="829" y="932"/>
                  </a:cubicBezTo>
                  <a:lnTo>
                    <a:pt x="829" y="921"/>
                  </a:lnTo>
                  <a:cubicBezTo>
                    <a:pt x="829" y="915"/>
                    <a:pt x="826" y="909"/>
                    <a:pt x="820" y="909"/>
                  </a:cubicBezTo>
                  <a:lnTo>
                    <a:pt x="571" y="909"/>
                  </a:lnTo>
                  <a:cubicBezTo>
                    <a:pt x="565" y="909"/>
                    <a:pt x="559" y="915"/>
                    <a:pt x="559" y="921"/>
                  </a:cubicBezTo>
                  <a:lnTo>
                    <a:pt x="559" y="932"/>
                  </a:lnTo>
                  <a:cubicBezTo>
                    <a:pt x="559" y="938"/>
                    <a:pt x="565" y="944"/>
                    <a:pt x="571" y="944"/>
                  </a:cubicBezTo>
                  <a:lnTo>
                    <a:pt x="571" y="944"/>
                  </a:lnTo>
                  <a:close/>
                  <a:moveTo>
                    <a:pt x="574" y="502"/>
                  </a:moveTo>
                  <a:lnTo>
                    <a:pt x="608" y="490"/>
                  </a:lnTo>
                  <a:lnTo>
                    <a:pt x="637" y="511"/>
                  </a:lnTo>
                  <a:lnTo>
                    <a:pt x="637" y="476"/>
                  </a:lnTo>
                  <a:lnTo>
                    <a:pt x="665" y="453"/>
                  </a:lnTo>
                  <a:lnTo>
                    <a:pt x="631" y="445"/>
                  </a:lnTo>
                  <a:lnTo>
                    <a:pt x="620" y="410"/>
                  </a:lnTo>
                  <a:lnTo>
                    <a:pt x="599" y="439"/>
                  </a:lnTo>
                  <a:lnTo>
                    <a:pt x="562" y="439"/>
                  </a:lnTo>
                  <a:lnTo>
                    <a:pt x="585" y="468"/>
                  </a:lnTo>
                  <a:lnTo>
                    <a:pt x="574" y="502"/>
                  </a:lnTo>
                  <a:lnTo>
                    <a:pt x="574" y="502"/>
                  </a:lnTo>
                  <a:close/>
                  <a:moveTo>
                    <a:pt x="488" y="545"/>
                  </a:moveTo>
                  <a:lnTo>
                    <a:pt x="476" y="511"/>
                  </a:lnTo>
                  <a:lnTo>
                    <a:pt x="456" y="539"/>
                  </a:lnTo>
                  <a:lnTo>
                    <a:pt x="422" y="539"/>
                  </a:lnTo>
                  <a:lnTo>
                    <a:pt x="442" y="568"/>
                  </a:lnTo>
                  <a:lnTo>
                    <a:pt x="433" y="599"/>
                  </a:lnTo>
                  <a:lnTo>
                    <a:pt x="465" y="588"/>
                  </a:lnTo>
                  <a:lnTo>
                    <a:pt x="493" y="611"/>
                  </a:lnTo>
                  <a:lnTo>
                    <a:pt x="493" y="574"/>
                  </a:lnTo>
                  <a:lnTo>
                    <a:pt x="522" y="554"/>
                  </a:lnTo>
                  <a:lnTo>
                    <a:pt x="488" y="545"/>
                  </a:lnTo>
                  <a:lnTo>
                    <a:pt x="488" y="545"/>
                  </a:lnTo>
                  <a:close/>
                  <a:moveTo>
                    <a:pt x="436" y="700"/>
                  </a:moveTo>
                  <a:lnTo>
                    <a:pt x="425" y="665"/>
                  </a:lnTo>
                  <a:lnTo>
                    <a:pt x="405" y="694"/>
                  </a:lnTo>
                  <a:lnTo>
                    <a:pt x="367" y="694"/>
                  </a:lnTo>
                  <a:lnTo>
                    <a:pt x="390" y="723"/>
                  </a:lnTo>
                  <a:lnTo>
                    <a:pt x="379" y="757"/>
                  </a:lnTo>
                  <a:lnTo>
                    <a:pt x="413" y="746"/>
                  </a:lnTo>
                  <a:lnTo>
                    <a:pt x="442" y="766"/>
                  </a:lnTo>
                  <a:lnTo>
                    <a:pt x="442" y="731"/>
                  </a:lnTo>
                  <a:lnTo>
                    <a:pt x="470" y="708"/>
                  </a:lnTo>
                  <a:lnTo>
                    <a:pt x="436" y="700"/>
                  </a:lnTo>
                  <a:lnTo>
                    <a:pt x="436" y="7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D3F36EC-6D1C-4399-B53F-8DDD8EC05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89599" y="7360464"/>
              <a:ext cx="2497138" cy="796925"/>
            </a:xfrm>
            <a:custGeom>
              <a:avLst/>
              <a:gdLst>
                <a:gd name="T0" fmla="*/ 356 w 3555"/>
                <a:gd name="T1" fmla="*/ 20 h 1133"/>
                <a:gd name="T2" fmla="*/ 0 w 3555"/>
                <a:gd name="T3" fmla="*/ 20 h 1133"/>
                <a:gd name="T4" fmla="*/ 72 w 3555"/>
                <a:gd name="T5" fmla="*/ 146 h 1133"/>
                <a:gd name="T6" fmla="*/ 72 w 3555"/>
                <a:gd name="T7" fmla="*/ 1110 h 1133"/>
                <a:gd name="T8" fmla="*/ 356 w 3555"/>
                <a:gd name="T9" fmla="*/ 1110 h 1133"/>
                <a:gd name="T10" fmla="*/ 356 w 3555"/>
                <a:gd name="T11" fmla="*/ 20 h 1133"/>
                <a:gd name="T12" fmla="*/ 367 w 3555"/>
                <a:gd name="T13" fmla="*/ 470 h 1133"/>
                <a:gd name="T14" fmla="*/ 852 w 3555"/>
                <a:gd name="T15" fmla="*/ 1116 h 1133"/>
                <a:gd name="T16" fmla="*/ 1184 w 3555"/>
                <a:gd name="T17" fmla="*/ 1116 h 1133"/>
                <a:gd name="T18" fmla="*/ 674 w 3555"/>
                <a:gd name="T19" fmla="*/ 470 h 1133"/>
                <a:gd name="T20" fmla="*/ 1161 w 3555"/>
                <a:gd name="T21" fmla="*/ 17 h 1133"/>
                <a:gd name="T22" fmla="*/ 872 w 3555"/>
                <a:gd name="T23" fmla="*/ 17 h 1133"/>
                <a:gd name="T24" fmla="*/ 370 w 3555"/>
                <a:gd name="T25" fmla="*/ 464 h 1133"/>
                <a:gd name="T26" fmla="*/ 367 w 3555"/>
                <a:gd name="T27" fmla="*/ 470 h 1133"/>
                <a:gd name="T28" fmla="*/ 3555 w 3555"/>
                <a:gd name="T29" fmla="*/ 1110 h 1133"/>
                <a:gd name="T30" fmla="*/ 3555 w 3555"/>
                <a:gd name="T31" fmla="*/ 20 h 1133"/>
                <a:gd name="T32" fmla="*/ 3271 w 3555"/>
                <a:gd name="T33" fmla="*/ 20 h 1133"/>
                <a:gd name="T34" fmla="*/ 3271 w 3555"/>
                <a:gd name="T35" fmla="*/ 932 h 1133"/>
                <a:gd name="T36" fmla="*/ 2939 w 3555"/>
                <a:gd name="T37" fmla="*/ 932 h 1133"/>
                <a:gd name="T38" fmla="*/ 2844 w 3555"/>
                <a:gd name="T39" fmla="*/ 817 h 1133"/>
                <a:gd name="T40" fmla="*/ 2844 w 3555"/>
                <a:gd name="T41" fmla="*/ 20 h 1133"/>
                <a:gd name="T42" fmla="*/ 2492 w 3555"/>
                <a:gd name="T43" fmla="*/ 20 h 1133"/>
                <a:gd name="T44" fmla="*/ 2566 w 3555"/>
                <a:gd name="T45" fmla="*/ 140 h 1133"/>
                <a:gd name="T46" fmla="*/ 2566 w 3555"/>
                <a:gd name="T47" fmla="*/ 774 h 1133"/>
                <a:gd name="T48" fmla="*/ 2864 w 3555"/>
                <a:gd name="T49" fmla="*/ 1110 h 1133"/>
                <a:gd name="T50" fmla="*/ 3555 w 3555"/>
                <a:gd name="T51" fmla="*/ 1110 h 1133"/>
                <a:gd name="T52" fmla="*/ 3555 w 3555"/>
                <a:gd name="T53" fmla="*/ 1110 h 1133"/>
                <a:gd name="T54" fmla="*/ 2016 w 3555"/>
                <a:gd name="T55" fmla="*/ 1110 h 1133"/>
                <a:gd name="T56" fmla="*/ 2302 w 3555"/>
                <a:gd name="T57" fmla="*/ 1110 h 1133"/>
                <a:gd name="T58" fmla="*/ 2302 w 3555"/>
                <a:gd name="T59" fmla="*/ 353 h 1133"/>
                <a:gd name="T60" fmla="*/ 2001 w 3555"/>
                <a:gd name="T61" fmla="*/ 17 h 1133"/>
                <a:gd name="T62" fmla="*/ 1236 w 3555"/>
                <a:gd name="T63" fmla="*/ 17 h 1133"/>
                <a:gd name="T64" fmla="*/ 1305 w 3555"/>
                <a:gd name="T65" fmla="*/ 140 h 1133"/>
                <a:gd name="T66" fmla="*/ 1305 w 3555"/>
                <a:gd name="T67" fmla="*/ 1110 h 1133"/>
                <a:gd name="T68" fmla="*/ 1589 w 3555"/>
                <a:gd name="T69" fmla="*/ 1110 h 1133"/>
                <a:gd name="T70" fmla="*/ 1589 w 3555"/>
                <a:gd name="T71" fmla="*/ 198 h 1133"/>
                <a:gd name="T72" fmla="*/ 1921 w 3555"/>
                <a:gd name="T73" fmla="*/ 198 h 1133"/>
                <a:gd name="T74" fmla="*/ 2016 w 3555"/>
                <a:gd name="T75" fmla="*/ 310 h 1133"/>
                <a:gd name="T76" fmla="*/ 2016 w 3555"/>
                <a:gd name="T77" fmla="*/ 111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55" h="1133">
                  <a:moveTo>
                    <a:pt x="356" y="20"/>
                  </a:moveTo>
                  <a:lnTo>
                    <a:pt x="0" y="20"/>
                  </a:lnTo>
                  <a:cubicBezTo>
                    <a:pt x="0" y="20"/>
                    <a:pt x="72" y="34"/>
                    <a:pt x="72" y="146"/>
                  </a:cubicBezTo>
                  <a:lnTo>
                    <a:pt x="72" y="1110"/>
                  </a:lnTo>
                  <a:lnTo>
                    <a:pt x="356" y="1110"/>
                  </a:lnTo>
                  <a:lnTo>
                    <a:pt x="356" y="20"/>
                  </a:lnTo>
                  <a:close/>
                  <a:moveTo>
                    <a:pt x="367" y="470"/>
                  </a:moveTo>
                  <a:lnTo>
                    <a:pt x="852" y="1116"/>
                  </a:lnTo>
                  <a:lnTo>
                    <a:pt x="1184" y="1116"/>
                  </a:lnTo>
                  <a:lnTo>
                    <a:pt x="674" y="470"/>
                  </a:lnTo>
                  <a:lnTo>
                    <a:pt x="1161" y="17"/>
                  </a:lnTo>
                  <a:lnTo>
                    <a:pt x="872" y="17"/>
                  </a:lnTo>
                  <a:lnTo>
                    <a:pt x="370" y="464"/>
                  </a:lnTo>
                  <a:lnTo>
                    <a:pt x="367" y="470"/>
                  </a:lnTo>
                  <a:close/>
                  <a:moveTo>
                    <a:pt x="3555" y="1110"/>
                  </a:moveTo>
                  <a:lnTo>
                    <a:pt x="3555" y="20"/>
                  </a:lnTo>
                  <a:lnTo>
                    <a:pt x="3271" y="20"/>
                  </a:lnTo>
                  <a:lnTo>
                    <a:pt x="3271" y="932"/>
                  </a:lnTo>
                  <a:lnTo>
                    <a:pt x="2939" y="932"/>
                  </a:lnTo>
                  <a:cubicBezTo>
                    <a:pt x="2907" y="932"/>
                    <a:pt x="2844" y="909"/>
                    <a:pt x="2844" y="817"/>
                  </a:cubicBezTo>
                  <a:lnTo>
                    <a:pt x="2844" y="20"/>
                  </a:lnTo>
                  <a:lnTo>
                    <a:pt x="2492" y="20"/>
                  </a:lnTo>
                  <a:cubicBezTo>
                    <a:pt x="2492" y="20"/>
                    <a:pt x="2566" y="34"/>
                    <a:pt x="2566" y="140"/>
                  </a:cubicBezTo>
                  <a:lnTo>
                    <a:pt x="2566" y="774"/>
                  </a:lnTo>
                  <a:cubicBezTo>
                    <a:pt x="2566" y="1133"/>
                    <a:pt x="2864" y="1110"/>
                    <a:pt x="2864" y="1110"/>
                  </a:cubicBezTo>
                  <a:lnTo>
                    <a:pt x="3555" y="1110"/>
                  </a:lnTo>
                  <a:lnTo>
                    <a:pt x="3555" y="1110"/>
                  </a:lnTo>
                  <a:close/>
                  <a:moveTo>
                    <a:pt x="2016" y="1110"/>
                  </a:moveTo>
                  <a:lnTo>
                    <a:pt x="2302" y="1110"/>
                  </a:lnTo>
                  <a:lnTo>
                    <a:pt x="2302" y="353"/>
                  </a:lnTo>
                  <a:cubicBezTo>
                    <a:pt x="2302" y="0"/>
                    <a:pt x="2030" y="20"/>
                    <a:pt x="2001" y="17"/>
                  </a:cubicBezTo>
                  <a:lnTo>
                    <a:pt x="1236" y="17"/>
                  </a:lnTo>
                  <a:cubicBezTo>
                    <a:pt x="1236" y="17"/>
                    <a:pt x="1305" y="43"/>
                    <a:pt x="1305" y="140"/>
                  </a:cubicBezTo>
                  <a:lnTo>
                    <a:pt x="1305" y="1110"/>
                  </a:lnTo>
                  <a:lnTo>
                    <a:pt x="1589" y="1110"/>
                  </a:lnTo>
                  <a:lnTo>
                    <a:pt x="1589" y="198"/>
                  </a:lnTo>
                  <a:lnTo>
                    <a:pt x="1921" y="198"/>
                  </a:lnTo>
                  <a:cubicBezTo>
                    <a:pt x="1953" y="198"/>
                    <a:pt x="2016" y="221"/>
                    <a:pt x="2016" y="310"/>
                  </a:cubicBezTo>
                  <a:lnTo>
                    <a:pt x="2016" y="111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51F148-B35D-4A91-A55E-3175E26DA604}"/>
              </a:ext>
            </a:extLst>
          </p:cNvPr>
          <p:cNvSpPr/>
          <p:nvPr userDrawn="1"/>
        </p:nvSpPr>
        <p:spPr>
          <a:xfrm>
            <a:off x="0" y="512676"/>
            <a:ext cx="12192000" cy="634532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5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unproject.com/" TargetMode="External"/><Relationship Id="rId3" Type="http://schemas.openxmlformats.org/officeDocument/2006/relationships/hyperlink" Target="https://platum.kr/archives/148938" TargetMode="External"/><Relationship Id="rId7" Type="http://schemas.openxmlformats.org/officeDocument/2006/relationships/hyperlink" Target="https://www.iconfinder.com/" TargetMode="External"/><Relationship Id="rId2" Type="http://schemas.openxmlformats.org/officeDocument/2006/relationships/hyperlink" Target="https://www.autoelectronics.co.kr/article/articleView.asp?idx=361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post.naver.com/viewer/postView.nhn?volumeNo=20545940&amp;memberNo=3185448" TargetMode="External"/><Relationship Id="rId4" Type="http://schemas.openxmlformats.org/officeDocument/2006/relationships/hyperlink" Target="https://www.econovill.com/news/articleView.html?idxno=34077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E6CFBAB-F086-4D11-95FA-FAF5D6F5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E18C0E-9D73-4B6B-BE0B-566045B875D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5000"/>
                </a:schemeClr>
              </a:gs>
              <a:gs pos="55000">
                <a:schemeClr val="tx1">
                  <a:alpha val="60000"/>
                </a:schemeClr>
              </a:gs>
              <a:gs pos="100000">
                <a:schemeClr val="tx1">
                  <a:alpha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FABFB5-9E6C-48BC-8C2B-A0A72E996BAA}"/>
              </a:ext>
            </a:extLst>
          </p:cNvPr>
          <p:cNvGrpSpPr/>
          <p:nvPr/>
        </p:nvGrpSpPr>
        <p:grpSpPr>
          <a:xfrm>
            <a:off x="1540875" y="3162235"/>
            <a:ext cx="9110251" cy="1801897"/>
            <a:chOff x="2501900" y="3733735"/>
            <a:chExt cx="9110251" cy="18018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BE03A0-307D-49C6-A297-3795E364F082}"/>
                </a:ext>
              </a:extLst>
            </p:cNvPr>
            <p:cNvSpPr txBox="1"/>
            <p:nvPr/>
          </p:nvSpPr>
          <p:spPr>
            <a:xfrm>
              <a:off x="2501900" y="3733735"/>
              <a:ext cx="91102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스퀘어 Bold" panose="020B0600000101010101"/>
                  <a:cs typeface="조선일보명조" panose="02030304000000000000" pitchFamily="18" charset="-127"/>
                </a:rPr>
                <a:t>종합 설계 프로젝트 </a:t>
              </a:r>
              <a:r>
                <a:rPr lang="en-US" altLang="ko-KR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스퀘어 Bold" panose="020B0600000101010101"/>
                  <a:cs typeface="조선일보명조" panose="02030304000000000000" pitchFamily="18" charset="-127"/>
                </a:rPr>
                <a:t>1</a:t>
              </a:r>
              <a:endPara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스퀘어 Bold" panose="020B0600000101010101"/>
                <a:cs typeface="조선일보명조" panose="02030304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83004D-8BF1-4097-B038-2AA2A188F13A}"/>
                </a:ext>
              </a:extLst>
            </p:cNvPr>
            <p:cNvSpPr txBox="1"/>
            <p:nvPr/>
          </p:nvSpPr>
          <p:spPr>
            <a:xfrm>
              <a:off x="2561549" y="4889301"/>
              <a:ext cx="89909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나눔스퀘어 Bold" panose="020B0600000101010101"/>
                  <a:cs typeface="Arial" panose="020B0604020202020204" pitchFamily="34" charset="0"/>
                </a:rPr>
                <a:t>3</a:t>
              </a:r>
              <a:r>
                <a:rPr lang="ko-KR" altLang="en-US" sz="36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나눔스퀘어 Bold" panose="020B0600000101010101"/>
                  <a:cs typeface="Arial" panose="020B0604020202020204" pitchFamily="34" charset="0"/>
                </a:rPr>
                <a:t>조 산학협력 프로젝트 발표</a:t>
              </a:r>
              <a:endPara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나눔스퀘어 Bold" panose="020B0600000101010101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1E07FF-83DA-4325-9305-B17D211A050F}"/>
              </a:ext>
            </a:extLst>
          </p:cNvPr>
          <p:cNvSpPr/>
          <p:nvPr/>
        </p:nvSpPr>
        <p:spPr>
          <a:xfrm>
            <a:off x="5358279" y="1762992"/>
            <a:ext cx="1475443" cy="147544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404239" y="900470"/>
            <a:ext cx="378982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협력 기관  및  참여인원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C5A1D4-DBB3-475A-9812-03BBBF98A17E}"/>
              </a:ext>
            </a:extLst>
          </p:cNvPr>
          <p:cNvGrpSpPr/>
          <p:nvPr/>
        </p:nvGrpSpPr>
        <p:grpSpPr>
          <a:xfrm>
            <a:off x="1837864" y="2934551"/>
            <a:ext cx="8739795" cy="2908211"/>
            <a:chOff x="1778666" y="2934551"/>
            <a:chExt cx="8739795" cy="290821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EA8FA68-D996-4116-817C-43935FA682A9}"/>
                </a:ext>
              </a:extLst>
            </p:cNvPr>
            <p:cNvGrpSpPr/>
            <p:nvPr/>
          </p:nvGrpSpPr>
          <p:grpSpPr>
            <a:xfrm>
              <a:off x="1778666" y="3674348"/>
              <a:ext cx="1752403" cy="2106859"/>
              <a:chOff x="2666217" y="3674348"/>
              <a:chExt cx="1752403" cy="210685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5AFA34-8CDA-4B41-8EC6-A513B7B42174}"/>
                  </a:ext>
                </a:extLst>
              </p:cNvPr>
              <p:cNvSpPr txBox="1"/>
              <p:nvPr/>
            </p:nvSpPr>
            <p:spPr>
              <a:xfrm>
                <a:off x="2666217" y="5319542"/>
                <a:ext cx="1752403" cy="46166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spc="-15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제이씨레이다</a:t>
                </a:r>
                <a:endParaRPr lang="ko-KR" altLang="en-US" sz="2400" b="1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F94875-CCDC-4C8E-8260-7CC6C169A33B}"/>
                  </a:ext>
                </a:extLst>
              </p:cNvPr>
              <p:cNvSpPr txBox="1"/>
              <p:nvPr/>
            </p:nvSpPr>
            <p:spPr>
              <a:xfrm>
                <a:off x="2925267" y="3674348"/>
                <a:ext cx="1195497" cy="678716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rgbClr val="8A8A8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이미지를</a:t>
                </a:r>
                <a:endParaRPr lang="en-US" altLang="ko-KR" spc="-150" dirty="0">
                  <a:solidFill>
                    <a:srgbClr val="8A8A8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pc="-150" dirty="0">
                    <a:solidFill>
                      <a:srgbClr val="8A8A8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삽입하세요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58381E-F806-4DC2-8E4A-0B5798FAFC7E}"/>
                </a:ext>
              </a:extLst>
            </p:cNvPr>
            <p:cNvGrpSpPr/>
            <p:nvPr/>
          </p:nvGrpSpPr>
          <p:grpSpPr>
            <a:xfrm>
              <a:off x="8357817" y="2934551"/>
              <a:ext cx="2160644" cy="2908211"/>
              <a:chOff x="7588662" y="2934551"/>
              <a:chExt cx="2160644" cy="2908211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D095D6-1741-4783-897F-FABF626F17D0}"/>
                  </a:ext>
                </a:extLst>
              </p:cNvPr>
              <p:cNvSpPr txBox="1"/>
              <p:nvPr/>
            </p:nvSpPr>
            <p:spPr>
              <a:xfrm>
                <a:off x="7819889" y="5319542"/>
                <a:ext cx="1704313" cy="52322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spc="-150" dirty="0">
                    <a:solidFill>
                      <a:srgbClr val="8A8A8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이미지에 대한 부가적인 </a:t>
                </a:r>
                <a:endParaRPr lang="en-US" altLang="ko-KR" sz="1400" spc="-150" dirty="0">
                  <a:solidFill>
                    <a:srgbClr val="8A8A8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400" spc="-150" dirty="0">
                    <a:solidFill>
                      <a:srgbClr val="8A8A8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설명을 이곳에 하세요</a:t>
                </a: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76306C8-9DDA-40DC-99B4-E56F85EB478C}"/>
                  </a:ext>
                </a:extLst>
              </p:cNvPr>
              <p:cNvGrpSpPr/>
              <p:nvPr/>
            </p:nvGrpSpPr>
            <p:grpSpPr>
              <a:xfrm>
                <a:off x="7588662" y="2934551"/>
                <a:ext cx="2160644" cy="2160644"/>
                <a:chOff x="2107627" y="2834874"/>
                <a:chExt cx="2057548" cy="2057548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0A229C2-D403-4AEA-8503-E53FA0F6B8DF}"/>
                    </a:ext>
                  </a:extLst>
                </p:cNvPr>
                <p:cNvSpPr txBox="1"/>
                <p:nvPr/>
              </p:nvSpPr>
              <p:spPr>
                <a:xfrm>
                  <a:off x="2567174" y="3539371"/>
                  <a:ext cx="1138453" cy="646331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pc="-150" dirty="0">
                      <a:solidFill>
                        <a:srgbClr val="8A8A88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이미지를</a:t>
                  </a:r>
                  <a:endParaRPr lang="en-US" altLang="ko-KR" spc="-150" dirty="0">
                    <a:solidFill>
                      <a:srgbClr val="8A8A88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spc="-150" dirty="0">
                      <a:solidFill>
                        <a:srgbClr val="8A8A88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삽입하세요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38CAF48-9B40-4946-9B86-B86C992DD5C7}"/>
                    </a:ext>
                  </a:extLst>
                </p:cNvPr>
                <p:cNvSpPr/>
                <p:nvPr/>
              </p:nvSpPr>
              <p:spPr>
                <a:xfrm>
                  <a:off x="2107627" y="2834874"/>
                  <a:ext cx="2057548" cy="2057548"/>
                </a:xfrm>
                <a:prstGeom prst="rect">
                  <a:avLst/>
                </a:prstGeom>
                <a:noFill/>
                <a:ln>
                  <a:solidFill>
                    <a:srgbClr val="8A8A88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59A86-E349-4E55-904D-E667F8DA67B7}"/>
              </a:ext>
            </a:extLst>
          </p:cNvPr>
          <p:cNvSpPr/>
          <p:nvPr/>
        </p:nvSpPr>
        <p:spPr>
          <a:xfrm>
            <a:off x="-2257063" y="-1504709"/>
            <a:ext cx="1551007" cy="26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EF66B-940D-4244-8622-A8A8BB61159F}"/>
              </a:ext>
            </a:extLst>
          </p:cNvPr>
          <p:cNvSpPr/>
          <p:nvPr/>
        </p:nvSpPr>
        <p:spPr>
          <a:xfrm>
            <a:off x="-2257063" y="-1238491"/>
            <a:ext cx="1551007" cy="266218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04A1A-5111-495E-825C-13F4CC2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3"/>
          <a:stretch/>
        </p:blipFill>
        <p:spPr>
          <a:xfrm>
            <a:off x="1487665" y="2987486"/>
            <a:ext cx="2627135" cy="20524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B1112-8AD6-478D-878F-A43939D01904}"/>
              </a:ext>
            </a:extLst>
          </p:cNvPr>
          <p:cNvSpPr txBox="1"/>
          <p:nvPr/>
        </p:nvSpPr>
        <p:spPr>
          <a:xfrm>
            <a:off x="4194059" y="2987486"/>
            <a:ext cx="2924088" cy="26776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</a:t>
            </a:r>
            <a:r>
              <a:rPr lang="ko-KR" altLang="en-US" sz="24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안동균</a:t>
            </a:r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목진욱</a:t>
            </a:r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ko-KR" altLang="en-US" sz="24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김범준</a:t>
            </a:r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김현태</a:t>
            </a:r>
            <a:endParaRPr lang="en-US" altLang="ko-KR" sz="2400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 descr="실내, 바닥이(가) 표시된 사진&#10;&#10;자동 생성된 설명">
            <a:extLst>
              <a:ext uri="{FF2B5EF4-FFF2-40B4-BE49-F238E27FC236}">
                <a16:creationId xmlns:a16="http://schemas.microsoft.com/office/drawing/2014/main" id="{D8E7786B-B95C-4CE4-A7F1-2E659F73AB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7" r="12832" b="32615"/>
          <a:stretch/>
        </p:blipFill>
        <p:spPr>
          <a:xfrm rot="10800000">
            <a:off x="7274139" y="2188384"/>
            <a:ext cx="4446393" cy="432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21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spc="-150" dirty="0">
                <a:solidFill>
                  <a:srgbClr val="FFFFFF"/>
                </a:solidFill>
                <a:latin typeface="+mj-lt"/>
                <a:ea typeface="나눔스퀘어 Bold" panose="020B0600000101010101"/>
                <a:cs typeface="+mj-cs"/>
              </a:rPr>
              <a:t>목표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B0A5EE-2B12-4CA3-8F0C-37F36C165F56}"/>
              </a:ext>
            </a:extLst>
          </p:cNvPr>
          <p:cNvSpPr txBox="1"/>
          <p:nvPr/>
        </p:nvSpPr>
        <p:spPr>
          <a:xfrm>
            <a:off x="626175" y="3355130"/>
            <a:ext cx="3702634" cy="2938666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fontAlgn="base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spc="0" dirty="0">
                <a:effectLst/>
                <a:ea typeface="나눔스퀘어 Bold" panose="020B0600000101010101"/>
              </a:rPr>
              <a:t>사람을 구별하는 인공지능 기술을 사용하는 카메라를 구현하여 자율주행 로봇에 활용</a:t>
            </a:r>
            <a:r>
              <a:rPr lang="en-US" altLang="ko-KR" sz="2000" spc="0" dirty="0">
                <a:effectLst/>
                <a:ea typeface="나눔스퀘어 Bold" panose="020B0600000101010101"/>
              </a:rPr>
              <a:t> </a:t>
            </a:r>
          </a:p>
          <a:p>
            <a:pPr marL="0" marR="0" indent="-228600" fontAlgn="base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spc="0" dirty="0">
              <a:effectLst/>
              <a:ea typeface="나눔스퀘어 Bold" panose="020B0600000101010101"/>
            </a:endParaRPr>
          </a:p>
          <a:p>
            <a:pPr marL="0" marR="0" indent="-228600" fontAlgn="base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spc="0" dirty="0">
                <a:effectLst/>
                <a:ea typeface="나눔스퀘어 Bold" panose="020B0600000101010101"/>
              </a:rPr>
              <a:t>일반 카메라</a:t>
            </a:r>
            <a:r>
              <a:rPr lang="en-US" altLang="ko-KR" sz="2000" spc="0" dirty="0">
                <a:effectLst/>
                <a:ea typeface="나눔스퀘어 Bold" panose="020B0600000101010101"/>
              </a:rPr>
              <a:t>, </a:t>
            </a:r>
            <a:r>
              <a:rPr lang="ko-KR" altLang="en-US" sz="2000" spc="0" dirty="0">
                <a:effectLst/>
                <a:ea typeface="나눔스퀘어 Bold" panose="020B0600000101010101"/>
              </a:rPr>
              <a:t>적외선 카메라</a:t>
            </a:r>
            <a:r>
              <a:rPr lang="en-US" altLang="ko-KR" sz="2000" spc="0" dirty="0">
                <a:effectLst/>
                <a:ea typeface="나눔스퀘어 Bold" panose="020B0600000101010101"/>
              </a:rPr>
              <a:t>, </a:t>
            </a:r>
            <a:r>
              <a:rPr lang="ko-KR" altLang="en-US" sz="2000" spc="0" dirty="0">
                <a:effectLst/>
                <a:ea typeface="나눔스퀘어 Bold" panose="020B0600000101010101"/>
              </a:rPr>
              <a:t>열화상 카메라 등의</a:t>
            </a:r>
            <a:r>
              <a:rPr lang="en-US" altLang="ko-KR" sz="2000" spc="0" dirty="0">
                <a:effectLst/>
                <a:ea typeface="나눔스퀘어 Bold" panose="020B0600000101010101"/>
              </a:rPr>
              <a:t> </a:t>
            </a:r>
            <a:r>
              <a:rPr lang="ko-KR" altLang="en-US" sz="2000" spc="0" dirty="0">
                <a:effectLst/>
                <a:ea typeface="나눔스퀘어 Bold" panose="020B0600000101010101"/>
              </a:rPr>
              <a:t>다양한 카메라를 활용</a:t>
            </a:r>
            <a:r>
              <a:rPr lang="en-US" altLang="ko-KR" sz="1600" spc="0" dirty="0">
                <a:effectLst/>
                <a:ea typeface="나눔스퀘어 Bold" panose="020B0600000101010101"/>
              </a:rPr>
              <a:t> </a:t>
            </a:r>
          </a:p>
        </p:txBody>
      </p:sp>
      <p:pic>
        <p:nvPicPr>
          <p:cNvPr id="1025" name="_x441965192">
            <a:extLst>
              <a:ext uri="{FF2B5EF4-FFF2-40B4-BE49-F238E27FC236}">
                <a16:creationId xmlns:a16="http://schemas.microsoft.com/office/drawing/2014/main" id="{645525E6-CD5E-4528-BBA8-A232C0670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102" y="1641551"/>
            <a:ext cx="6903723" cy="34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B809CBC-3AE2-4CF5-ABB4-FD96883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1415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E12E6-EAB9-4B02-BB24-E9D4F3DB1544}"/>
              </a:ext>
            </a:extLst>
          </p:cNvPr>
          <p:cNvSpPr txBox="1"/>
          <p:nvPr/>
        </p:nvSpPr>
        <p:spPr>
          <a:xfrm>
            <a:off x="5627801" y="5135176"/>
            <a:ext cx="5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anum Gothic"/>
                <a:ea typeface="나눔스퀘어 Bold" panose="020B0600000101010101"/>
              </a:rPr>
              <a:t>우아한형제들의 실내외 배달로봇 딜리드라이브</a:t>
            </a:r>
            <a:endParaRPr lang="ko-KR" altLang="en-US" dirty="0"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418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809CBC-3AE2-4CF5-ABB4-FD96883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1415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59A86-E349-4E55-904D-E667F8DA67B7}"/>
              </a:ext>
            </a:extLst>
          </p:cNvPr>
          <p:cNvSpPr/>
          <p:nvPr/>
        </p:nvSpPr>
        <p:spPr>
          <a:xfrm>
            <a:off x="-2257063" y="-1504709"/>
            <a:ext cx="1551007" cy="26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EF66B-940D-4244-8622-A8A8BB61159F}"/>
              </a:ext>
            </a:extLst>
          </p:cNvPr>
          <p:cNvSpPr/>
          <p:nvPr/>
        </p:nvSpPr>
        <p:spPr>
          <a:xfrm>
            <a:off x="-2257063" y="-1238491"/>
            <a:ext cx="1551007" cy="266218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5CD6AD-711D-4C2C-9B7F-8282F0E9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505" y="9579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D8B0F-C16B-47C3-953E-63C8A85373F8}"/>
              </a:ext>
            </a:extLst>
          </p:cNvPr>
          <p:cNvSpPr txBox="1"/>
          <p:nvPr/>
        </p:nvSpPr>
        <p:spPr>
          <a:xfrm>
            <a:off x="268791" y="900470"/>
            <a:ext cx="406072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기술 현황 및 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E687-FEF5-4DBE-AC0B-139275DD0C7C}"/>
              </a:ext>
            </a:extLst>
          </p:cNvPr>
          <p:cNvSpPr txBox="1"/>
          <p:nvPr/>
        </p:nvSpPr>
        <p:spPr>
          <a:xfrm>
            <a:off x="268791" y="2386972"/>
            <a:ext cx="4503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상용화된 정지 상태의 인식 기술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나눔스퀘어 Bold" panose="020B0600000101010101"/>
            </a:endParaRPr>
          </a:p>
          <a:p>
            <a:endParaRPr lang="en-US" altLang="ko-KR" sz="2000" kern="0" dirty="0">
              <a:solidFill>
                <a:srgbClr val="000000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 Bold" panose="020B0600000101010101"/>
              </a:rPr>
              <a:t>움직이는 대상이나 카메라에는 적용이 힘든 인식 기술</a:t>
            </a:r>
            <a:endParaRPr lang="en-US" altLang="ko-KR" sz="2000" kern="0" dirty="0">
              <a:solidFill>
                <a:srgbClr val="000000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endParaRPr lang="en-US" altLang="ko-KR" sz="2000" kern="0" dirty="0">
              <a:solidFill>
                <a:srgbClr val="000000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나눔스퀘어 Bold" panose="020B0600000101010101"/>
              </a:rPr>
              <a:t>기상에 의한 영향이 심해 제한적인 안전 분야에서의 활용</a:t>
            </a:r>
            <a:endParaRPr lang="en-US" altLang="ko-KR" sz="2000" kern="0" dirty="0">
              <a:solidFill>
                <a:srgbClr val="000000"/>
              </a:solidFill>
              <a:latin typeface="맑은 고딕" panose="020B0503020000020004" pitchFamily="50" charset="-127"/>
              <a:ea typeface="나눔스퀘어 Bold" panose="020B0600000101010101"/>
            </a:endParaRPr>
          </a:p>
          <a:p>
            <a:endParaRPr lang="ko-KR" altLang="en-US" sz="2000" dirty="0">
              <a:ea typeface="나눔스퀘어 Bold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1072F1-B6EA-4B2E-81CC-D61D39A9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1" y="1643721"/>
            <a:ext cx="6724650" cy="426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2B424-BCA2-4CDD-AB27-15CACE7DA654}"/>
              </a:ext>
            </a:extLst>
          </p:cNvPr>
          <p:cNvSpPr txBox="1"/>
          <p:nvPr/>
        </p:nvSpPr>
        <p:spPr>
          <a:xfrm>
            <a:off x="5669279" y="5949434"/>
            <a:ext cx="564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열화상 카메라의 도입이 필요한 자율주행 차량</a:t>
            </a:r>
          </a:p>
        </p:txBody>
      </p:sp>
    </p:spTree>
    <p:extLst>
      <p:ext uri="{BB962C8B-B14F-4D97-AF65-F5344CB8AC3E}">
        <p14:creationId xmlns:p14="http://schemas.microsoft.com/office/powerpoint/2010/main" val="20364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809CBC-3AE2-4CF5-ABB4-FD96883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1415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59A86-E349-4E55-904D-E667F8DA67B7}"/>
              </a:ext>
            </a:extLst>
          </p:cNvPr>
          <p:cNvSpPr/>
          <p:nvPr/>
        </p:nvSpPr>
        <p:spPr>
          <a:xfrm>
            <a:off x="-2257063" y="-1504709"/>
            <a:ext cx="1551007" cy="26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EF66B-940D-4244-8622-A8A8BB61159F}"/>
              </a:ext>
            </a:extLst>
          </p:cNvPr>
          <p:cNvSpPr/>
          <p:nvPr/>
        </p:nvSpPr>
        <p:spPr>
          <a:xfrm>
            <a:off x="-2257063" y="-1238491"/>
            <a:ext cx="1551007" cy="266218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5CD6AD-711D-4C2C-9B7F-8282F0E9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505" y="9579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D8B0F-C16B-47C3-953E-63C8A85373F8}"/>
              </a:ext>
            </a:extLst>
          </p:cNvPr>
          <p:cNvSpPr txBox="1"/>
          <p:nvPr/>
        </p:nvSpPr>
        <p:spPr>
          <a:xfrm>
            <a:off x="143758" y="900470"/>
            <a:ext cx="431079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나눔스퀘어 Bold" panose="020B0600000101010101"/>
              </a:rPr>
              <a:t>개발 계획 및 세부내용</a:t>
            </a:r>
            <a:endParaRPr lang="ko-KR" altLang="en-US" sz="3200" spc="-150" dirty="0"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EDF0-45C7-4D58-BD30-E37DC953E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58" y="11064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6424FA9-AF2E-4E87-9781-6F3237BCA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52" y="11844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9280C2-D9BE-47AE-BE3B-A1F18EFBA528}"/>
              </a:ext>
            </a:extLst>
          </p:cNvPr>
          <p:cNvSpPr/>
          <p:nvPr/>
        </p:nvSpPr>
        <p:spPr>
          <a:xfrm>
            <a:off x="260429" y="1504941"/>
            <a:ext cx="11418427" cy="513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794933" y="1663665"/>
            <a:ext cx="8349417" cy="4822250"/>
            <a:chOff x="1745993" y="518963"/>
            <a:chExt cx="8811955" cy="590237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830" y="4467570"/>
              <a:ext cx="1724118" cy="172411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993" y="4660996"/>
              <a:ext cx="1760340" cy="176034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094" y="518963"/>
              <a:ext cx="1724118" cy="172411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068" y="2089243"/>
              <a:ext cx="3919357" cy="39193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878" y="2832155"/>
              <a:ext cx="1408570" cy="140857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256" y="1260474"/>
              <a:ext cx="1320255" cy="1320255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>
              <a:off x="3376246" y="2030245"/>
              <a:ext cx="1384682" cy="1382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3417277" y="3695133"/>
              <a:ext cx="1289538" cy="166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3506333" y="3994129"/>
              <a:ext cx="1254595" cy="12929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7291754" y="1954925"/>
              <a:ext cx="1101053" cy="9036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7438292" y="3839308"/>
              <a:ext cx="1488831" cy="1371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0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809CBC-3AE2-4CF5-ABB4-FD96883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1415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59A86-E349-4E55-904D-E667F8DA67B7}"/>
              </a:ext>
            </a:extLst>
          </p:cNvPr>
          <p:cNvSpPr/>
          <p:nvPr/>
        </p:nvSpPr>
        <p:spPr>
          <a:xfrm>
            <a:off x="-2257063" y="-1504709"/>
            <a:ext cx="1551007" cy="26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EF66B-940D-4244-8622-A8A8BB61159F}"/>
              </a:ext>
            </a:extLst>
          </p:cNvPr>
          <p:cNvSpPr/>
          <p:nvPr/>
        </p:nvSpPr>
        <p:spPr>
          <a:xfrm>
            <a:off x="-2257063" y="-1238491"/>
            <a:ext cx="1551007" cy="266218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5CD6AD-711D-4C2C-9B7F-8282F0E9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505" y="9579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D8B0F-C16B-47C3-953E-63C8A85373F8}"/>
              </a:ext>
            </a:extLst>
          </p:cNvPr>
          <p:cNvSpPr txBox="1"/>
          <p:nvPr/>
        </p:nvSpPr>
        <p:spPr>
          <a:xfrm>
            <a:off x="260429" y="842230"/>
            <a:ext cx="2935419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나눔스퀘어 Bold" panose="020B0600000101010101"/>
              </a:rPr>
              <a:t>과제 추진 일정</a:t>
            </a:r>
            <a:endParaRPr lang="ko-KR" altLang="en-US" sz="3200" spc="-150" dirty="0"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BEDF0-45C7-4D58-BD30-E37DC953E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58" y="11064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6424FA9-AF2E-4E87-9781-6F3237BCA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52" y="11844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9280C2-D9BE-47AE-BE3B-A1F18EFBA528}"/>
              </a:ext>
            </a:extLst>
          </p:cNvPr>
          <p:cNvSpPr/>
          <p:nvPr/>
        </p:nvSpPr>
        <p:spPr>
          <a:xfrm>
            <a:off x="260429" y="1504941"/>
            <a:ext cx="11418427" cy="513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99D00B9-6D55-4EF9-89F3-5FCB0074E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312844"/>
              </p:ext>
            </p:extLst>
          </p:nvPr>
        </p:nvGraphicFramePr>
        <p:xfrm>
          <a:off x="513143" y="1714557"/>
          <a:ext cx="10946038" cy="4695969"/>
        </p:xfrm>
        <a:graphic>
          <a:graphicData uri="http://schemas.openxmlformats.org/drawingml/2006/table">
            <a:tbl>
              <a:tblPr/>
              <a:tblGrid>
                <a:gridCol w="1725560">
                  <a:extLst>
                    <a:ext uri="{9D8B030D-6E8A-4147-A177-3AD203B41FA5}">
                      <a16:colId xmlns:a16="http://schemas.microsoft.com/office/drawing/2014/main" val="2639591674"/>
                    </a:ext>
                  </a:extLst>
                </a:gridCol>
                <a:gridCol w="3947686">
                  <a:extLst>
                    <a:ext uri="{9D8B030D-6E8A-4147-A177-3AD203B41FA5}">
                      <a16:colId xmlns:a16="http://schemas.microsoft.com/office/drawing/2014/main" val="31920521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615104034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2188442982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3505919641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2969170864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275306391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2418953120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1032196580"/>
                    </a:ext>
                  </a:extLst>
                </a:gridCol>
                <a:gridCol w="659099">
                  <a:extLst>
                    <a:ext uri="{9D8B030D-6E8A-4147-A177-3AD203B41FA5}">
                      <a16:colId xmlns:a16="http://schemas.microsoft.com/office/drawing/2014/main" val="3187793020"/>
                    </a:ext>
                  </a:extLst>
                </a:gridCol>
              </a:tblGrid>
              <a:tr h="5104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항목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세부 내용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上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下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上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下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上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下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6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上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6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월 下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201084"/>
                  </a:ext>
                </a:extLst>
              </a:tr>
              <a:tr h="41069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주제 선정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프로젝트 주제 선정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592062"/>
                  </a:ext>
                </a:extLst>
              </a:tr>
              <a:tr h="3727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시나리오 구성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154263"/>
                  </a:ext>
                </a:extLst>
              </a:tr>
              <a:tr h="334900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기획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수행계획서 작성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64890"/>
                  </a:ext>
                </a:extLst>
              </a:tr>
              <a:tr h="334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개발 환경 구축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985511"/>
                  </a:ext>
                </a:extLst>
              </a:tr>
              <a:tr h="431179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설계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라즈베리파이와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 카메라 연결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678777"/>
                  </a:ext>
                </a:extLst>
              </a:tr>
              <a:tr h="431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딥 러닝 연구 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331165"/>
                  </a:ext>
                </a:extLst>
              </a:tr>
              <a:tr h="431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앱 설계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112932"/>
                  </a:ext>
                </a:extLst>
              </a:tr>
              <a:tr h="359673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구현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영상 전송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061161"/>
                  </a:ext>
                </a:extLst>
              </a:tr>
              <a:tr h="359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딥 러닝 알고리즘 구현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770133"/>
                  </a:ext>
                </a:extLst>
              </a:tr>
              <a:tr h="359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앱 연동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470002"/>
                  </a:ext>
                </a:extLst>
              </a:tr>
              <a:tr h="35967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테스트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 Bold" panose="020B0600000101010101"/>
                        </a:rPr>
                        <a:t>총괄 테스트</a:t>
                      </a: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나눔스퀘어 Bold" panose="020B0600000101010101"/>
                      </a:endParaRPr>
                    </a:p>
                  </a:txBody>
                  <a:tcPr marL="63280" marR="63280" marT="17495" marB="174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8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6101FA-E348-45C7-8A60-32F4A3FC3ABB}"/>
              </a:ext>
            </a:extLst>
          </p:cNvPr>
          <p:cNvSpPr/>
          <p:nvPr/>
        </p:nvSpPr>
        <p:spPr>
          <a:xfrm>
            <a:off x="260429" y="1504941"/>
            <a:ext cx="11418427" cy="513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5CD6AD-711D-4C2C-9B7F-8282F0E9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505" y="9579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D8B0F-C16B-47C3-953E-63C8A85373F8}"/>
              </a:ext>
            </a:extLst>
          </p:cNvPr>
          <p:cNvSpPr txBox="1"/>
          <p:nvPr/>
        </p:nvSpPr>
        <p:spPr>
          <a:xfrm>
            <a:off x="210710" y="860765"/>
            <a:ext cx="431079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ea typeface="나눔스퀘어 Bold" panose="020B0600000101010101"/>
              </a:rPr>
              <a:t>기대효과 및 과제 성과</a:t>
            </a:r>
            <a:endParaRPr lang="ko-KR" altLang="en-US" sz="3200" spc="-150" dirty="0"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87DADC-355A-4843-8A89-4BECF3A0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" y="1748473"/>
            <a:ext cx="3461703" cy="346360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4575C5-D413-4528-B078-E6FAE7FD5BD0}"/>
              </a:ext>
            </a:extLst>
          </p:cNvPr>
          <p:cNvSpPr/>
          <p:nvPr/>
        </p:nvSpPr>
        <p:spPr>
          <a:xfrm>
            <a:off x="460057" y="5455614"/>
            <a:ext cx="3461703" cy="9045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사람 안전 문제 개선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다양한 </a:t>
            </a:r>
            <a:r>
              <a:rPr lang="ko-KR" altLang="en-US" dirty="0" err="1">
                <a:solidFill>
                  <a:schemeClr val="tx1"/>
                </a:solidFill>
                <a:ea typeface="나눔스퀘어 Bold" panose="020B0600000101010101"/>
              </a:rPr>
              <a:t>상황속</a:t>
            </a:r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 오류 컨트롤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0DE147-0BCA-490D-945B-821476095C2E}"/>
              </a:ext>
            </a:extLst>
          </p:cNvPr>
          <p:cNvSpPr/>
          <p:nvPr/>
        </p:nvSpPr>
        <p:spPr>
          <a:xfrm>
            <a:off x="4167742" y="5455614"/>
            <a:ext cx="3546555" cy="9045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배송 서비스 무인화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 </a:t>
            </a:r>
            <a:r>
              <a:rPr lang="en-US" altLang="ko-KR" dirty="0">
                <a:solidFill>
                  <a:schemeClr val="tx1"/>
                </a:solidFill>
                <a:ea typeface="나눔스퀘어 Bold" panose="020B0600000101010101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자영업자와 소비자의 </a:t>
            </a:r>
            <a:endParaRPr lang="en-US" altLang="ko-KR" dirty="0">
              <a:solidFill>
                <a:schemeClr val="tx1"/>
              </a:solidFill>
              <a:ea typeface="나눔스퀘어 Bold" panose="020B0600000101010101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나눔스퀘어 Bold" panose="020B0600000101010101"/>
              </a:rPr>
              <a:t>수수료 부담 감소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68F9AF-D4DC-45F4-A995-75C135C3C3E2}"/>
              </a:ext>
            </a:extLst>
          </p:cNvPr>
          <p:cNvSpPr/>
          <p:nvPr/>
        </p:nvSpPr>
        <p:spPr>
          <a:xfrm>
            <a:off x="7913925" y="5434988"/>
            <a:ext cx="3546555" cy="9045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나눔스퀘어 Bold" panose="020B0600000101010101"/>
              </a:rPr>
              <a:t>카메라를 통한 인식 기술</a:t>
            </a:r>
            <a:endParaRPr lang="en-US" altLang="ko-KR" sz="2000" dirty="0">
              <a:solidFill>
                <a:schemeClr val="tx1"/>
              </a:solidFill>
              <a:ea typeface="나눔스퀘어 Bold" panose="020B0600000101010101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ea typeface="나눔스퀘어 Bold" panose="020B0600000101010101"/>
              </a:rPr>
              <a:t>드론에</a:t>
            </a:r>
            <a:r>
              <a:rPr lang="ko-KR" altLang="en-US" sz="2000" dirty="0">
                <a:solidFill>
                  <a:schemeClr val="tx1"/>
                </a:solidFill>
                <a:ea typeface="나눔스퀘어 Bold" panose="020B0600000101010101"/>
              </a:rPr>
              <a:t> 응용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A448FD-CF6A-4553-ABB7-CAA4377D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24" y="1725931"/>
            <a:ext cx="3546555" cy="34861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B2D040-7F0F-4223-9094-C504ABF2D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42" y="1725931"/>
            <a:ext cx="354655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7B03121-6882-4623-9B38-2E098421E0DE}"/>
              </a:ext>
            </a:extLst>
          </p:cNvPr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809CBC-3AE2-4CF5-ABB4-FD96883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506" y="1415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59A86-E349-4E55-904D-E667F8DA67B7}"/>
              </a:ext>
            </a:extLst>
          </p:cNvPr>
          <p:cNvSpPr/>
          <p:nvPr/>
        </p:nvSpPr>
        <p:spPr>
          <a:xfrm>
            <a:off x="-2257063" y="-1504709"/>
            <a:ext cx="1551007" cy="26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EF66B-940D-4244-8622-A8A8BB61159F}"/>
              </a:ext>
            </a:extLst>
          </p:cNvPr>
          <p:cNvSpPr/>
          <p:nvPr/>
        </p:nvSpPr>
        <p:spPr>
          <a:xfrm>
            <a:off x="-2257063" y="-1238491"/>
            <a:ext cx="1551007" cy="266218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5CD6AD-711D-4C2C-9B7F-8282F0E95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505" y="9579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D8B0F-C16B-47C3-953E-63C8A85373F8}"/>
              </a:ext>
            </a:extLst>
          </p:cNvPr>
          <p:cNvSpPr txBox="1"/>
          <p:nvPr/>
        </p:nvSpPr>
        <p:spPr>
          <a:xfrm>
            <a:off x="178958" y="785436"/>
            <a:ext cx="212269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 출처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7D9E39-DBF9-4A73-AC82-C3A3E255E00D}"/>
              </a:ext>
            </a:extLst>
          </p:cNvPr>
          <p:cNvSpPr/>
          <p:nvPr/>
        </p:nvSpPr>
        <p:spPr>
          <a:xfrm>
            <a:off x="260429" y="1504942"/>
            <a:ext cx="11418427" cy="3768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적외선 자율주행 차량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: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  <a:hlinkClick r:id="rId2"/>
              </a:rPr>
              <a:t>https://www.autoelectronics.co.kr/article/articleView.asp?idx=3619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무인 자율주행 로봇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Bold" panose="020B0600000101010101"/>
              </a:rPr>
              <a:t>: </a:t>
            </a:r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나눔스퀘어 Bold" panose="020B0600000101010101"/>
                <a:hlinkClick r:id="rId3"/>
              </a:rPr>
              <a:t>https://platum.kr/archives/148938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나눔스퀘어 Bold" panose="020B0600000101010101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나눔스퀘어 Bold" panose="020B0600000101010101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미국 소매업체 </a:t>
            </a:r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무인차량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: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  <a:hlinkClick r:id="rId4"/>
              </a:rPr>
              <a:t>https://www.econovill.com/news/articleView.html?idxno=340770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 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무인 배달 </a:t>
            </a:r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드론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: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  <a:hlinkClick r:id="rId5"/>
              </a:rPr>
              <a:t>https://m.post.naver.com/viewer/postView.nhn?volumeNo=20545940&amp;memberNo=3185448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나눔스퀘어 Bold" panose="020B0600000101010101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픽토그램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: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  <a:hlinkClick r:id="rId6"/>
              </a:rPr>
              <a:t>https://www.flaticon.com/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나눔스퀘어 Bold" panose="020B0600000101010101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	  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  <a:hlinkClick r:id="rId7"/>
              </a:rPr>
              <a:t>https://www.iconfinder.com/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나눔스퀘어 Bold" panose="020B0600000101010101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</a:rPr>
              <a:t>	  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나눔스퀘어 Bold" panose="020B0600000101010101"/>
                <a:hlinkClick r:id="rId8"/>
              </a:rPr>
              <a:t>https://thenounproject.com/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나눔스퀘어 Bold" panose="020B0600000101010101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²½ë¶ëíêµì ëí ì´ë¯¸ì§ ê²ìê²°ê³¼">
            <a:extLst>
              <a:ext uri="{FF2B5EF4-FFF2-40B4-BE49-F238E27FC236}">
                <a16:creationId xmlns:a16="http://schemas.microsoft.com/office/drawing/2014/main" id="{C2F61B38-E9AA-479C-AB66-A1BDE82AA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53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E18C0E-9D73-4B6B-BE0B-566045B875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5000"/>
                </a:schemeClr>
              </a:gs>
              <a:gs pos="55000">
                <a:schemeClr val="tx1">
                  <a:alpha val="60000"/>
                </a:schemeClr>
              </a:gs>
              <a:gs pos="100000">
                <a:schemeClr val="tx1">
                  <a:alpha val="3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5AF8E2-ABFF-44A8-99EB-ED1DEBA0F91D}"/>
              </a:ext>
            </a:extLst>
          </p:cNvPr>
          <p:cNvGrpSpPr/>
          <p:nvPr/>
        </p:nvGrpSpPr>
        <p:grpSpPr>
          <a:xfrm>
            <a:off x="2727533" y="1826667"/>
            <a:ext cx="6736934" cy="3485244"/>
            <a:chOff x="2586131" y="3847697"/>
            <a:chExt cx="6736934" cy="348524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B2FB73-15E1-4C28-9A01-F364F6A1D02F}"/>
                </a:ext>
              </a:extLst>
            </p:cNvPr>
            <p:cNvSpPr/>
            <p:nvPr/>
          </p:nvSpPr>
          <p:spPr>
            <a:xfrm>
              <a:off x="5216876" y="3847697"/>
              <a:ext cx="1475443" cy="1475443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BF95B0-C209-468E-B872-EE467D44796A}"/>
                </a:ext>
              </a:extLst>
            </p:cNvPr>
            <p:cNvSpPr txBox="1"/>
            <p:nvPr/>
          </p:nvSpPr>
          <p:spPr>
            <a:xfrm>
              <a:off x="2586131" y="5886391"/>
              <a:ext cx="673693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스퀘어 Bold" panose="020B0600000101010101"/>
                  <a:cs typeface="조선일보명조" panose="02030304000000000000" pitchFamily="18" charset="-127"/>
                </a:rPr>
                <a:t>감사합니다</a:t>
              </a:r>
              <a:endPara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스퀘어 Bold" panose="020B0600000101010101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38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323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307</Words>
  <Application>Microsoft Office PowerPoint</Application>
  <PresentationFormat>와이드스크린</PresentationFormat>
  <Paragraphs>79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Nanum Gothic</vt:lpstr>
      <vt:lpstr>나눔스퀘어 Bold</vt:lpstr>
      <vt:lpstr>맑은 고딕</vt:lpstr>
      <vt:lpstr>바탕</vt:lpstr>
      <vt:lpstr>Arial</vt:lpstr>
      <vt:lpstr>Arial Black</vt:lpstr>
      <vt:lpstr>Calibri</vt:lpstr>
      <vt:lpstr>1_디자인 사용자 지정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dlwhdwls149@naver.com</cp:lastModifiedBy>
  <cp:revision>134</cp:revision>
  <dcterms:created xsi:type="dcterms:W3CDTF">2018-06-20T16:23:00Z</dcterms:created>
  <dcterms:modified xsi:type="dcterms:W3CDTF">2021-03-15T14:30:08Z</dcterms:modified>
</cp:coreProperties>
</file>